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3"/>
  </p:notesMasterIdLst>
  <p:sldIdLst>
    <p:sldId id="256" r:id="rId3"/>
    <p:sldId id="610" r:id="rId4"/>
    <p:sldId id="614" r:id="rId5"/>
    <p:sldId id="552" r:id="rId6"/>
    <p:sldId id="576" r:id="rId7"/>
    <p:sldId id="611" r:id="rId8"/>
    <p:sldId id="567" r:id="rId9"/>
    <p:sldId id="602" r:id="rId10"/>
    <p:sldId id="627" r:id="rId11"/>
    <p:sldId id="626" r:id="rId1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BBBE46-2F53-495F-9242-325E6E21C95D}" v="39" dt="2022-01-07T12:12:17.4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17043E-A83D-4549-900A-910086E002C3}" type="doc">
      <dgm:prSet loTypeId="urn:microsoft.com/office/officeart/2005/8/layout/hList7" loCatId="picture" qsTypeId="urn:microsoft.com/office/officeart/2005/8/quickstyle/simple1" qsCatId="simple" csTypeId="urn:microsoft.com/office/officeart/2005/8/colors/colorful1" csCatId="colorful" phldr="1"/>
      <dgm:spPr/>
    </dgm:pt>
    <dgm:pt modelId="{C797ADA5-9AE1-418E-AAB1-61BDF8701D6D}">
      <dgm:prSet phldrT="[Tekst]"/>
      <dgm:spPr>
        <a:solidFill>
          <a:schemeClr val="accent5"/>
        </a:solidFill>
      </dgm:spPr>
      <dgm:t>
        <a:bodyPr anchor="b"/>
        <a:lstStyle/>
        <a:p>
          <a:r>
            <a:rPr lang="nl-NL" dirty="0"/>
            <a:t>Meer dan </a:t>
          </a:r>
          <a:br>
            <a:rPr lang="nl-NL" dirty="0"/>
          </a:br>
          <a:r>
            <a:rPr lang="nl-NL" b="1" dirty="0"/>
            <a:t>1 miljoen </a:t>
          </a:r>
          <a:r>
            <a:rPr lang="nl-NL" dirty="0"/>
            <a:t>waarderingen</a:t>
          </a:r>
        </a:p>
      </dgm:t>
    </dgm:pt>
    <dgm:pt modelId="{102F23BE-FD91-42D9-83C4-70C6431EBABA}" type="parTrans" cxnId="{D47C2697-C758-45EE-B099-5B021DEFC880}">
      <dgm:prSet/>
      <dgm:spPr/>
      <dgm:t>
        <a:bodyPr/>
        <a:lstStyle/>
        <a:p>
          <a:endParaRPr lang="nl-NL"/>
        </a:p>
      </dgm:t>
    </dgm:pt>
    <dgm:pt modelId="{59E2DF91-CFD0-4780-97AA-8CF4BA53DC93}" type="sibTrans" cxnId="{D47C2697-C758-45EE-B099-5B021DEFC880}">
      <dgm:prSet/>
      <dgm:spPr/>
      <dgm:t>
        <a:bodyPr/>
        <a:lstStyle/>
        <a:p>
          <a:endParaRPr lang="nl-NL"/>
        </a:p>
      </dgm:t>
    </dgm:pt>
    <dgm:pt modelId="{879A883F-1D4F-4AE9-97DD-8AA1E8D76D9C}">
      <dgm:prSet phldrT="[Tekst]"/>
      <dgm:spPr>
        <a:solidFill>
          <a:schemeClr val="accent2"/>
        </a:solidFill>
      </dgm:spPr>
      <dgm:t>
        <a:bodyPr anchor="b"/>
        <a:lstStyle/>
        <a:p>
          <a:r>
            <a:rPr lang="nl-NL" dirty="0"/>
            <a:t>Partnerships met de meeste grote zorgverzekeraars</a:t>
          </a:r>
        </a:p>
      </dgm:t>
    </dgm:pt>
    <dgm:pt modelId="{B46AB2FA-A520-4991-8813-6A7E3945370F}" type="parTrans" cxnId="{0E3000F9-7D8E-4910-BBC4-9666BA698638}">
      <dgm:prSet/>
      <dgm:spPr/>
      <dgm:t>
        <a:bodyPr/>
        <a:lstStyle/>
        <a:p>
          <a:endParaRPr lang="nl-NL"/>
        </a:p>
      </dgm:t>
    </dgm:pt>
    <dgm:pt modelId="{3386B577-9AA4-4D92-8599-3FABADD66F65}" type="sibTrans" cxnId="{0E3000F9-7D8E-4910-BBC4-9666BA698638}">
      <dgm:prSet/>
      <dgm:spPr/>
      <dgm:t>
        <a:bodyPr/>
        <a:lstStyle/>
        <a:p>
          <a:endParaRPr lang="nl-NL"/>
        </a:p>
      </dgm:t>
    </dgm:pt>
    <dgm:pt modelId="{58E3FE0A-E83D-4628-8D91-0BBE940CEA95}">
      <dgm:prSet phldrT="[Tekst]"/>
      <dgm:spPr>
        <a:solidFill>
          <a:schemeClr val="accent6"/>
        </a:solidFill>
      </dgm:spPr>
      <dgm:t>
        <a:bodyPr lIns="108000" anchor="b"/>
        <a:lstStyle/>
        <a:p>
          <a:r>
            <a:rPr lang="nl-NL" dirty="0"/>
            <a:t>1,4 miljoen bezoeken per maand</a:t>
          </a:r>
        </a:p>
      </dgm:t>
    </dgm:pt>
    <dgm:pt modelId="{B4F58B3E-64D6-4C90-9A51-C137B2259A2D}" type="sibTrans" cxnId="{DAE53A17-4B94-4D2B-83BD-DF3FBB1C7142}">
      <dgm:prSet/>
      <dgm:spPr/>
      <dgm:t>
        <a:bodyPr/>
        <a:lstStyle/>
        <a:p>
          <a:endParaRPr lang="nl-NL"/>
        </a:p>
      </dgm:t>
    </dgm:pt>
    <dgm:pt modelId="{BDCF8A6E-6513-435F-8A87-627ADB5E4023}" type="parTrans" cxnId="{DAE53A17-4B94-4D2B-83BD-DF3FBB1C7142}">
      <dgm:prSet/>
      <dgm:spPr/>
      <dgm:t>
        <a:bodyPr/>
        <a:lstStyle/>
        <a:p>
          <a:endParaRPr lang="nl-NL"/>
        </a:p>
      </dgm:t>
    </dgm:pt>
    <dgm:pt modelId="{80B34E89-805C-496C-A476-D56B9D9EEACF}">
      <dgm:prSet phldrT="[Tekst]"/>
      <dgm:spPr/>
      <dgm:t>
        <a:bodyPr anchor="b"/>
        <a:lstStyle/>
        <a:p>
          <a:r>
            <a:rPr lang="nl-NL" dirty="0"/>
            <a:t>Bijna 1.000 pakkethouders</a:t>
          </a:r>
        </a:p>
      </dgm:t>
    </dgm:pt>
    <dgm:pt modelId="{7C6CC545-03DC-4170-86D6-38B1EA542E5D}" type="parTrans" cxnId="{1941C720-A2C8-49E2-A2BD-C4946589D546}">
      <dgm:prSet/>
      <dgm:spPr/>
      <dgm:t>
        <a:bodyPr/>
        <a:lstStyle/>
        <a:p>
          <a:endParaRPr lang="nl-NL"/>
        </a:p>
      </dgm:t>
    </dgm:pt>
    <dgm:pt modelId="{63E0916D-A408-42E8-8423-B5B64A939253}" type="sibTrans" cxnId="{1941C720-A2C8-49E2-A2BD-C4946589D546}">
      <dgm:prSet/>
      <dgm:spPr/>
      <dgm:t>
        <a:bodyPr/>
        <a:lstStyle/>
        <a:p>
          <a:endParaRPr lang="nl-NL"/>
        </a:p>
      </dgm:t>
    </dgm:pt>
    <dgm:pt modelId="{9950C789-BF40-47DF-B254-B6D72B0DB539}">
      <dgm:prSet phldrT="[Tekst]"/>
      <dgm:spPr>
        <a:solidFill>
          <a:schemeClr val="accent3"/>
        </a:solidFill>
      </dgm:spPr>
      <dgm:t>
        <a:bodyPr anchor="b"/>
        <a:lstStyle/>
        <a:p>
          <a:r>
            <a:rPr lang="nl-NL" dirty="0"/>
            <a:t>De standaard voor patiëntervaringen in steeds meer sectoren</a:t>
          </a:r>
        </a:p>
      </dgm:t>
    </dgm:pt>
    <dgm:pt modelId="{B0926293-77F9-4924-8E20-10BB9356CB93}" type="sibTrans" cxnId="{514DECF3-EC22-45DC-8507-C363955714B1}">
      <dgm:prSet/>
      <dgm:spPr/>
      <dgm:t>
        <a:bodyPr/>
        <a:lstStyle/>
        <a:p>
          <a:endParaRPr lang="nl-NL"/>
        </a:p>
      </dgm:t>
    </dgm:pt>
    <dgm:pt modelId="{E0716B5B-8260-4F8E-96A7-418895ABF2D2}" type="parTrans" cxnId="{514DECF3-EC22-45DC-8507-C363955714B1}">
      <dgm:prSet/>
      <dgm:spPr/>
      <dgm:t>
        <a:bodyPr/>
        <a:lstStyle/>
        <a:p>
          <a:endParaRPr lang="nl-NL"/>
        </a:p>
      </dgm:t>
    </dgm:pt>
    <dgm:pt modelId="{C6A92163-4601-46AB-BD1F-181226C86707}" type="pres">
      <dgm:prSet presAssocID="{D317043E-A83D-4549-900A-910086E002C3}" presName="Name0" presStyleCnt="0">
        <dgm:presLayoutVars>
          <dgm:dir/>
          <dgm:resizeHandles val="exact"/>
        </dgm:presLayoutVars>
      </dgm:prSet>
      <dgm:spPr/>
    </dgm:pt>
    <dgm:pt modelId="{8144ACB6-D298-44CE-B61C-695B04120B8A}" type="pres">
      <dgm:prSet presAssocID="{D317043E-A83D-4549-900A-910086E002C3}" presName="fgShape" presStyleLbl="fgShp" presStyleIdx="0" presStyleCnt="1"/>
      <dgm:spPr>
        <a:solidFill>
          <a:schemeClr val="accent2">
            <a:tint val="40000"/>
            <a:hueOff val="0"/>
            <a:satOff val="0"/>
            <a:lumOff val="0"/>
            <a:alpha val="0"/>
          </a:schemeClr>
        </a:solidFill>
        <a:ln>
          <a:solidFill>
            <a:schemeClr val="lt1">
              <a:hueOff val="0"/>
              <a:satOff val="0"/>
              <a:lumOff val="0"/>
              <a:alpha val="0"/>
            </a:schemeClr>
          </a:solidFill>
        </a:ln>
      </dgm:spPr>
    </dgm:pt>
    <dgm:pt modelId="{FAB4BD6C-8458-4A89-A4B3-93C149D9E3C9}" type="pres">
      <dgm:prSet presAssocID="{D317043E-A83D-4549-900A-910086E002C3}" presName="linComp" presStyleCnt="0"/>
      <dgm:spPr/>
    </dgm:pt>
    <dgm:pt modelId="{BCB248CE-2109-4AE8-BFBB-70B0256B8197}" type="pres">
      <dgm:prSet presAssocID="{58E3FE0A-E83D-4628-8D91-0BBE940CEA95}" presName="compNode" presStyleCnt="0"/>
      <dgm:spPr/>
    </dgm:pt>
    <dgm:pt modelId="{1E054A2D-4928-4616-B23D-782DE527700A}" type="pres">
      <dgm:prSet presAssocID="{58E3FE0A-E83D-4628-8D91-0BBE940CEA95}" presName="bkgdShape" presStyleLbl="node1" presStyleIdx="0" presStyleCnt="5"/>
      <dgm:spPr/>
    </dgm:pt>
    <dgm:pt modelId="{5F0FFDB1-42CF-4F3B-8B24-7DFA29849F99}" type="pres">
      <dgm:prSet presAssocID="{58E3FE0A-E83D-4628-8D91-0BBE940CEA95}" presName="nodeTx" presStyleLbl="node1" presStyleIdx="0" presStyleCnt="5">
        <dgm:presLayoutVars>
          <dgm:bulletEnabled val="1"/>
        </dgm:presLayoutVars>
      </dgm:prSet>
      <dgm:spPr/>
    </dgm:pt>
    <dgm:pt modelId="{26A1EF10-B4BD-44FF-A377-44762C9C3922}" type="pres">
      <dgm:prSet presAssocID="{58E3FE0A-E83D-4628-8D91-0BBE940CEA95}" presName="invisiNode" presStyleLbl="node1" presStyleIdx="0" presStyleCnt="5"/>
      <dgm:spPr/>
    </dgm:pt>
    <dgm:pt modelId="{0897F331-BFF6-434F-B3FA-840FFF8231A4}" type="pres">
      <dgm:prSet presAssocID="{58E3FE0A-E83D-4628-8D91-0BBE940CEA95}" presName="imagNode" presStyleLbl="fgImgPlace1" presStyleIdx="0" presStyleCnt="5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Internet"/>
        </a:ext>
      </dgm:extLst>
    </dgm:pt>
    <dgm:pt modelId="{5D317E45-B3E6-485C-824D-9D2984579076}" type="pres">
      <dgm:prSet presAssocID="{B4F58B3E-64D6-4C90-9A51-C137B2259A2D}" presName="sibTrans" presStyleLbl="sibTrans2D1" presStyleIdx="0" presStyleCnt="0"/>
      <dgm:spPr/>
    </dgm:pt>
    <dgm:pt modelId="{0DC270C3-C583-4483-849E-FECB0CD30C6D}" type="pres">
      <dgm:prSet presAssocID="{C797ADA5-9AE1-418E-AAB1-61BDF8701D6D}" presName="compNode" presStyleCnt="0"/>
      <dgm:spPr/>
    </dgm:pt>
    <dgm:pt modelId="{090824C0-40E7-466B-B346-58C33C2A02D8}" type="pres">
      <dgm:prSet presAssocID="{C797ADA5-9AE1-418E-AAB1-61BDF8701D6D}" presName="bkgdShape" presStyleLbl="node1" presStyleIdx="1" presStyleCnt="5"/>
      <dgm:spPr/>
    </dgm:pt>
    <dgm:pt modelId="{707655B7-91AF-4F39-88D7-ADF01761ACDE}" type="pres">
      <dgm:prSet presAssocID="{C797ADA5-9AE1-418E-AAB1-61BDF8701D6D}" presName="nodeTx" presStyleLbl="node1" presStyleIdx="1" presStyleCnt="5">
        <dgm:presLayoutVars>
          <dgm:bulletEnabled val="1"/>
        </dgm:presLayoutVars>
      </dgm:prSet>
      <dgm:spPr/>
    </dgm:pt>
    <dgm:pt modelId="{402CC96B-3CA3-4EF3-AF26-B90D0A145D77}" type="pres">
      <dgm:prSet presAssocID="{C797ADA5-9AE1-418E-AAB1-61BDF8701D6D}" presName="invisiNode" presStyleLbl="node1" presStyleIdx="1" presStyleCnt="5"/>
      <dgm:spPr/>
    </dgm:pt>
    <dgm:pt modelId="{39D5772C-8FC4-48B8-A470-042DF96E06D9}" type="pres">
      <dgm:prSet presAssocID="{C797ADA5-9AE1-418E-AAB1-61BDF8701D6D}" presName="imagNode" presStyleLbl="fgImgPlace1" presStyleIdx="1" presStyleCnt="5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ersoon met een idee"/>
        </a:ext>
      </dgm:extLst>
    </dgm:pt>
    <dgm:pt modelId="{C37F642E-DC0A-4717-980B-95ECFF1414FC}" type="pres">
      <dgm:prSet presAssocID="{59E2DF91-CFD0-4780-97AA-8CF4BA53DC93}" presName="sibTrans" presStyleLbl="sibTrans2D1" presStyleIdx="0" presStyleCnt="0"/>
      <dgm:spPr/>
    </dgm:pt>
    <dgm:pt modelId="{0C6161C0-6522-4359-92FF-A443B835FE90}" type="pres">
      <dgm:prSet presAssocID="{80B34E89-805C-496C-A476-D56B9D9EEACF}" presName="compNode" presStyleCnt="0"/>
      <dgm:spPr/>
    </dgm:pt>
    <dgm:pt modelId="{E0453576-21CE-4203-BE13-900A860C79F5}" type="pres">
      <dgm:prSet presAssocID="{80B34E89-805C-496C-A476-D56B9D9EEACF}" presName="bkgdShape" presStyleLbl="node1" presStyleIdx="2" presStyleCnt="5"/>
      <dgm:spPr/>
    </dgm:pt>
    <dgm:pt modelId="{38CD581A-2B2F-413D-85CA-DBF1CF3AE2B4}" type="pres">
      <dgm:prSet presAssocID="{80B34E89-805C-496C-A476-D56B9D9EEACF}" presName="nodeTx" presStyleLbl="node1" presStyleIdx="2" presStyleCnt="5">
        <dgm:presLayoutVars>
          <dgm:bulletEnabled val="1"/>
        </dgm:presLayoutVars>
      </dgm:prSet>
      <dgm:spPr/>
    </dgm:pt>
    <dgm:pt modelId="{0563BDA4-E237-4A6C-A44C-3D5B033598A5}" type="pres">
      <dgm:prSet presAssocID="{80B34E89-805C-496C-A476-D56B9D9EEACF}" presName="invisiNode" presStyleLbl="node1" presStyleIdx="2" presStyleCnt="5"/>
      <dgm:spPr/>
    </dgm:pt>
    <dgm:pt modelId="{DC73447D-301C-4E5C-8632-6060310C585D}" type="pres">
      <dgm:prSet presAssocID="{80B34E89-805C-496C-A476-D56B9D9EEACF}" presName="imagNode" presStyleLbl="fgImgPlac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Ziekenhuis"/>
        </a:ext>
      </dgm:extLst>
    </dgm:pt>
    <dgm:pt modelId="{5E52DDFB-302B-476A-BC30-F7CD71882E7F}" type="pres">
      <dgm:prSet presAssocID="{63E0916D-A408-42E8-8423-B5B64A939253}" presName="sibTrans" presStyleLbl="sibTrans2D1" presStyleIdx="0" presStyleCnt="0"/>
      <dgm:spPr/>
    </dgm:pt>
    <dgm:pt modelId="{2319E545-7548-432E-BEE6-20070A77F942}" type="pres">
      <dgm:prSet presAssocID="{879A883F-1D4F-4AE9-97DD-8AA1E8D76D9C}" presName="compNode" presStyleCnt="0"/>
      <dgm:spPr/>
    </dgm:pt>
    <dgm:pt modelId="{C4709286-9504-4CB7-930F-DB3586B1DA22}" type="pres">
      <dgm:prSet presAssocID="{879A883F-1D4F-4AE9-97DD-8AA1E8D76D9C}" presName="bkgdShape" presStyleLbl="node1" presStyleIdx="3" presStyleCnt="5"/>
      <dgm:spPr/>
    </dgm:pt>
    <dgm:pt modelId="{DE06CE32-809D-445A-A1B5-4B4BCC1D4888}" type="pres">
      <dgm:prSet presAssocID="{879A883F-1D4F-4AE9-97DD-8AA1E8D76D9C}" presName="nodeTx" presStyleLbl="node1" presStyleIdx="3" presStyleCnt="5">
        <dgm:presLayoutVars>
          <dgm:bulletEnabled val="1"/>
        </dgm:presLayoutVars>
      </dgm:prSet>
      <dgm:spPr/>
    </dgm:pt>
    <dgm:pt modelId="{87C134B7-3826-430D-949A-18071ED80287}" type="pres">
      <dgm:prSet presAssocID="{879A883F-1D4F-4AE9-97DD-8AA1E8D76D9C}" presName="invisiNode" presStyleLbl="node1" presStyleIdx="3" presStyleCnt="5"/>
      <dgm:spPr/>
    </dgm:pt>
    <dgm:pt modelId="{BD9FA09B-E392-4D0B-A2BC-784572D3E799}" type="pres">
      <dgm:prSet presAssocID="{879A883F-1D4F-4AE9-97DD-8AA1E8D76D9C}" presName="imagNode" presStyleLbl="fgImgPlac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nddruk"/>
        </a:ext>
      </dgm:extLst>
    </dgm:pt>
    <dgm:pt modelId="{0D54C6EB-514B-4625-99C8-C1351CADE97D}" type="pres">
      <dgm:prSet presAssocID="{3386B577-9AA4-4D92-8599-3FABADD66F65}" presName="sibTrans" presStyleLbl="sibTrans2D1" presStyleIdx="0" presStyleCnt="0"/>
      <dgm:spPr/>
    </dgm:pt>
    <dgm:pt modelId="{6CB651CC-2984-4B76-B700-777CAA230419}" type="pres">
      <dgm:prSet presAssocID="{9950C789-BF40-47DF-B254-B6D72B0DB539}" presName="compNode" presStyleCnt="0"/>
      <dgm:spPr/>
    </dgm:pt>
    <dgm:pt modelId="{60DB3B05-1C41-4C7F-992B-B8C99C9324FB}" type="pres">
      <dgm:prSet presAssocID="{9950C789-BF40-47DF-B254-B6D72B0DB539}" presName="bkgdShape" presStyleLbl="node1" presStyleIdx="4" presStyleCnt="5" custLinFactNeighborX="95" custLinFactNeighborY="8533"/>
      <dgm:spPr/>
    </dgm:pt>
    <dgm:pt modelId="{DB752016-A7AD-4E1A-86CB-8048DD53F9E6}" type="pres">
      <dgm:prSet presAssocID="{9950C789-BF40-47DF-B254-B6D72B0DB539}" presName="nodeTx" presStyleLbl="node1" presStyleIdx="4" presStyleCnt="5">
        <dgm:presLayoutVars>
          <dgm:bulletEnabled val="1"/>
        </dgm:presLayoutVars>
      </dgm:prSet>
      <dgm:spPr/>
    </dgm:pt>
    <dgm:pt modelId="{AF8478FA-99C0-4FB5-B099-4F4668864758}" type="pres">
      <dgm:prSet presAssocID="{9950C789-BF40-47DF-B254-B6D72B0DB539}" presName="invisiNode" presStyleLbl="node1" presStyleIdx="4" presStyleCnt="5"/>
      <dgm:spPr/>
    </dgm:pt>
    <dgm:pt modelId="{5FFC01C8-079A-42D3-BF6E-D8ED03D0EBB0}" type="pres">
      <dgm:prSet presAssocID="{9950C789-BF40-47DF-B254-B6D72B0DB539}" presName="imagNode" presStyleLbl="fgImgPlace1" presStyleIdx="4" presStyleCnt="5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rofee"/>
        </a:ext>
      </dgm:extLst>
    </dgm:pt>
  </dgm:ptLst>
  <dgm:cxnLst>
    <dgm:cxn modelId="{8F768B08-5365-485C-9E22-88BCFDE7C60B}" type="presOf" srcId="{59E2DF91-CFD0-4780-97AA-8CF4BA53DC93}" destId="{C37F642E-DC0A-4717-980B-95ECFF1414FC}" srcOrd="0" destOrd="0" presId="urn:microsoft.com/office/officeart/2005/8/layout/hList7"/>
    <dgm:cxn modelId="{DAE53A17-4B94-4D2B-83BD-DF3FBB1C7142}" srcId="{D317043E-A83D-4549-900A-910086E002C3}" destId="{58E3FE0A-E83D-4628-8D91-0BBE940CEA95}" srcOrd="0" destOrd="0" parTransId="{BDCF8A6E-6513-435F-8A87-627ADB5E4023}" sibTransId="{B4F58B3E-64D6-4C90-9A51-C137B2259A2D}"/>
    <dgm:cxn modelId="{1941C720-A2C8-49E2-A2BD-C4946589D546}" srcId="{D317043E-A83D-4549-900A-910086E002C3}" destId="{80B34E89-805C-496C-A476-D56B9D9EEACF}" srcOrd="2" destOrd="0" parTransId="{7C6CC545-03DC-4170-86D6-38B1EA542E5D}" sibTransId="{63E0916D-A408-42E8-8423-B5B64A939253}"/>
    <dgm:cxn modelId="{5A2FE232-1B9B-4AA8-B81C-691B6C298E15}" type="presOf" srcId="{3386B577-9AA4-4D92-8599-3FABADD66F65}" destId="{0D54C6EB-514B-4625-99C8-C1351CADE97D}" srcOrd="0" destOrd="0" presId="urn:microsoft.com/office/officeart/2005/8/layout/hList7"/>
    <dgm:cxn modelId="{BBC6C93B-E1F2-438B-8D98-48ACEABFAAA1}" type="presOf" srcId="{9950C789-BF40-47DF-B254-B6D72B0DB539}" destId="{DB752016-A7AD-4E1A-86CB-8048DD53F9E6}" srcOrd="1" destOrd="0" presId="urn:microsoft.com/office/officeart/2005/8/layout/hList7"/>
    <dgm:cxn modelId="{51034761-2762-4CF7-968F-FA6E6536ADE4}" type="presOf" srcId="{80B34E89-805C-496C-A476-D56B9D9EEACF}" destId="{38CD581A-2B2F-413D-85CA-DBF1CF3AE2B4}" srcOrd="1" destOrd="0" presId="urn:microsoft.com/office/officeart/2005/8/layout/hList7"/>
    <dgm:cxn modelId="{75FFE063-D584-45E6-949A-76032346F477}" type="presOf" srcId="{80B34E89-805C-496C-A476-D56B9D9EEACF}" destId="{E0453576-21CE-4203-BE13-900A860C79F5}" srcOrd="0" destOrd="0" presId="urn:microsoft.com/office/officeart/2005/8/layout/hList7"/>
    <dgm:cxn modelId="{858C5347-F6FD-42E1-BA53-577E4D181B72}" type="presOf" srcId="{879A883F-1D4F-4AE9-97DD-8AA1E8D76D9C}" destId="{DE06CE32-809D-445A-A1B5-4B4BCC1D4888}" srcOrd="1" destOrd="0" presId="urn:microsoft.com/office/officeart/2005/8/layout/hList7"/>
    <dgm:cxn modelId="{85C0FE6E-79D0-4BE9-8F9B-2FC9A383E872}" type="presOf" srcId="{879A883F-1D4F-4AE9-97DD-8AA1E8D76D9C}" destId="{C4709286-9504-4CB7-930F-DB3586B1DA22}" srcOrd="0" destOrd="0" presId="urn:microsoft.com/office/officeart/2005/8/layout/hList7"/>
    <dgm:cxn modelId="{35B6DC57-04FA-4D5D-8555-BAFD1D1340A3}" type="presOf" srcId="{C797ADA5-9AE1-418E-AAB1-61BDF8701D6D}" destId="{090824C0-40E7-466B-B346-58C33C2A02D8}" srcOrd="0" destOrd="0" presId="urn:microsoft.com/office/officeart/2005/8/layout/hList7"/>
    <dgm:cxn modelId="{A054D559-2E0B-4720-926F-DBE56D0E5836}" type="presOf" srcId="{58E3FE0A-E83D-4628-8D91-0BBE940CEA95}" destId="{5F0FFDB1-42CF-4F3B-8B24-7DFA29849F99}" srcOrd="1" destOrd="0" presId="urn:microsoft.com/office/officeart/2005/8/layout/hList7"/>
    <dgm:cxn modelId="{03A00787-3C74-4CDD-A621-944E338E1AB8}" type="presOf" srcId="{C797ADA5-9AE1-418E-AAB1-61BDF8701D6D}" destId="{707655B7-91AF-4F39-88D7-ADF01761ACDE}" srcOrd="1" destOrd="0" presId="urn:microsoft.com/office/officeart/2005/8/layout/hList7"/>
    <dgm:cxn modelId="{D47C2697-C758-45EE-B099-5B021DEFC880}" srcId="{D317043E-A83D-4549-900A-910086E002C3}" destId="{C797ADA5-9AE1-418E-AAB1-61BDF8701D6D}" srcOrd="1" destOrd="0" parTransId="{102F23BE-FD91-42D9-83C4-70C6431EBABA}" sibTransId="{59E2DF91-CFD0-4780-97AA-8CF4BA53DC93}"/>
    <dgm:cxn modelId="{5BB1809A-CF7E-41B2-AC7A-9D0D33A676AD}" type="presOf" srcId="{63E0916D-A408-42E8-8423-B5B64A939253}" destId="{5E52DDFB-302B-476A-BC30-F7CD71882E7F}" srcOrd="0" destOrd="0" presId="urn:microsoft.com/office/officeart/2005/8/layout/hList7"/>
    <dgm:cxn modelId="{5E5BCFBA-79AB-48DB-A7BD-1B87FCB8EB9F}" type="presOf" srcId="{B4F58B3E-64D6-4C90-9A51-C137B2259A2D}" destId="{5D317E45-B3E6-485C-824D-9D2984579076}" srcOrd="0" destOrd="0" presId="urn:microsoft.com/office/officeart/2005/8/layout/hList7"/>
    <dgm:cxn modelId="{6EF085C2-49D4-4695-80B0-03DEB463B00C}" type="presOf" srcId="{D317043E-A83D-4549-900A-910086E002C3}" destId="{C6A92163-4601-46AB-BD1F-181226C86707}" srcOrd="0" destOrd="0" presId="urn:microsoft.com/office/officeart/2005/8/layout/hList7"/>
    <dgm:cxn modelId="{BD8013CE-992D-4619-90B9-87DC5963AB54}" type="presOf" srcId="{9950C789-BF40-47DF-B254-B6D72B0DB539}" destId="{60DB3B05-1C41-4C7F-992B-B8C99C9324FB}" srcOrd="0" destOrd="0" presId="urn:microsoft.com/office/officeart/2005/8/layout/hList7"/>
    <dgm:cxn modelId="{302A17EF-450D-4292-8A61-BFCE752D0EEA}" type="presOf" srcId="{58E3FE0A-E83D-4628-8D91-0BBE940CEA95}" destId="{1E054A2D-4928-4616-B23D-782DE527700A}" srcOrd="0" destOrd="0" presId="urn:microsoft.com/office/officeart/2005/8/layout/hList7"/>
    <dgm:cxn modelId="{514DECF3-EC22-45DC-8507-C363955714B1}" srcId="{D317043E-A83D-4549-900A-910086E002C3}" destId="{9950C789-BF40-47DF-B254-B6D72B0DB539}" srcOrd="4" destOrd="0" parTransId="{E0716B5B-8260-4F8E-96A7-418895ABF2D2}" sibTransId="{B0926293-77F9-4924-8E20-10BB9356CB93}"/>
    <dgm:cxn modelId="{0E3000F9-7D8E-4910-BBC4-9666BA698638}" srcId="{D317043E-A83D-4549-900A-910086E002C3}" destId="{879A883F-1D4F-4AE9-97DD-8AA1E8D76D9C}" srcOrd="3" destOrd="0" parTransId="{B46AB2FA-A520-4991-8813-6A7E3945370F}" sibTransId="{3386B577-9AA4-4D92-8599-3FABADD66F65}"/>
    <dgm:cxn modelId="{0A48142F-0B6C-4878-B9DA-48773DBD5637}" type="presParOf" srcId="{C6A92163-4601-46AB-BD1F-181226C86707}" destId="{8144ACB6-D298-44CE-B61C-695B04120B8A}" srcOrd="0" destOrd="0" presId="urn:microsoft.com/office/officeart/2005/8/layout/hList7"/>
    <dgm:cxn modelId="{178C74A2-F6B0-465D-B950-3F58A556A5D8}" type="presParOf" srcId="{C6A92163-4601-46AB-BD1F-181226C86707}" destId="{FAB4BD6C-8458-4A89-A4B3-93C149D9E3C9}" srcOrd="1" destOrd="0" presId="urn:microsoft.com/office/officeart/2005/8/layout/hList7"/>
    <dgm:cxn modelId="{4B89024B-E5ED-439C-8068-EDE4563655D6}" type="presParOf" srcId="{FAB4BD6C-8458-4A89-A4B3-93C149D9E3C9}" destId="{BCB248CE-2109-4AE8-BFBB-70B0256B8197}" srcOrd="0" destOrd="0" presId="urn:microsoft.com/office/officeart/2005/8/layout/hList7"/>
    <dgm:cxn modelId="{3768AC51-CE11-4107-953F-9B7F2F3A3620}" type="presParOf" srcId="{BCB248CE-2109-4AE8-BFBB-70B0256B8197}" destId="{1E054A2D-4928-4616-B23D-782DE527700A}" srcOrd="0" destOrd="0" presId="urn:microsoft.com/office/officeart/2005/8/layout/hList7"/>
    <dgm:cxn modelId="{595F6916-428A-4384-95AF-40F8FA126B94}" type="presParOf" srcId="{BCB248CE-2109-4AE8-BFBB-70B0256B8197}" destId="{5F0FFDB1-42CF-4F3B-8B24-7DFA29849F99}" srcOrd="1" destOrd="0" presId="urn:microsoft.com/office/officeart/2005/8/layout/hList7"/>
    <dgm:cxn modelId="{A83C7C16-C4E8-4BF5-A31D-9C3D6D082492}" type="presParOf" srcId="{BCB248CE-2109-4AE8-BFBB-70B0256B8197}" destId="{26A1EF10-B4BD-44FF-A377-44762C9C3922}" srcOrd="2" destOrd="0" presId="urn:microsoft.com/office/officeart/2005/8/layout/hList7"/>
    <dgm:cxn modelId="{A74B64F0-7E1E-445E-AC17-E861882BC293}" type="presParOf" srcId="{BCB248CE-2109-4AE8-BFBB-70B0256B8197}" destId="{0897F331-BFF6-434F-B3FA-840FFF8231A4}" srcOrd="3" destOrd="0" presId="urn:microsoft.com/office/officeart/2005/8/layout/hList7"/>
    <dgm:cxn modelId="{3104E653-84B1-4A46-A312-82AE5FD09B51}" type="presParOf" srcId="{FAB4BD6C-8458-4A89-A4B3-93C149D9E3C9}" destId="{5D317E45-B3E6-485C-824D-9D2984579076}" srcOrd="1" destOrd="0" presId="urn:microsoft.com/office/officeart/2005/8/layout/hList7"/>
    <dgm:cxn modelId="{F2DB792A-061D-4E0E-ADA4-4EAC73CA98B1}" type="presParOf" srcId="{FAB4BD6C-8458-4A89-A4B3-93C149D9E3C9}" destId="{0DC270C3-C583-4483-849E-FECB0CD30C6D}" srcOrd="2" destOrd="0" presId="urn:microsoft.com/office/officeart/2005/8/layout/hList7"/>
    <dgm:cxn modelId="{9EDA8A95-E91E-4AD3-814B-60B6833307D2}" type="presParOf" srcId="{0DC270C3-C583-4483-849E-FECB0CD30C6D}" destId="{090824C0-40E7-466B-B346-58C33C2A02D8}" srcOrd="0" destOrd="0" presId="urn:microsoft.com/office/officeart/2005/8/layout/hList7"/>
    <dgm:cxn modelId="{E87BC2EC-C582-4037-ADEF-ADF342AF7B00}" type="presParOf" srcId="{0DC270C3-C583-4483-849E-FECB0CD30C6D}" destId="{707655B7-91AF-4F39-88D7-ADF01761ACDE}" srcOrd="1" destOrd="0" presId="urn:microsoft.com/office/officeart/2005/8/layout/hList7"/>
    <dgm:cxn modelId="{96DEC77D-4994-4DE8-B2A6-B0F7EA97F405}" type="presParOf" srcId="{0DC270C3-C583-4483-849E-FECB0CD30C6D}" destId="{402CC96B-3CA3-4EF3-AF26-B90D0A145D77}" srcOrd="2" destOrd="0" presId="urn:microsoft.com/office/officeart/2005/8/layout/hList7"/>
    <dgm:cxn modelId="{1245C12C-11F0-4309-861C-CBAFDB03EC11}" type="presParOf" srcId="{0DC270C3-C583-4483-849E-FECB0CD30C6D}" destId="{39D5772C-8FC4-48B8-A470-042DF96E06D9}" srcOrd="3" destOrd="0" presId="urn:microsoft.com/office/officeart/2005/8/layout/hList7"/>
    <dgm:cxn modelId="{63FA5E84-45D5-4FFC-8C21-2D5AA303C950}" type="presParOf" srcId="{FAB4BD6C-8458-4A89-A4B3-93C149D9E3C9}" destId="{C37F642E-DC0A-4717-980B-95ECFF1414FC}" srcOrd="3" destOrd="0" presId="urn:microsoft.com/office/officeart/2005/8/layout/hList7"/>
    <dgm:cxn modelId="{EF6CB896-A6ED-4B2A-AA71-F39476656929}" type="presParOf" srcId="{FAB4BD6C-8458-4A89-A4B3-93C149D9E3C9}" destId="{0C6161C0-6522-4359-92FF-A443B835FE90}" srcOrd="4" destOrd="0" presId="urn:microsoft.com/office/officeart/2005/8/layout/hList7"/>
    <dgm:cxn modelId="{54337E52-A7A2-484F-8402-75D8A7157C21}" type="presParOf" srcId="{0C6161C0-6522-4359-92FF-A443B835FE90}" destId="{E0453576-21CE-4203-BE13-900A860C79F5}" srcOrd="0" destOrd="0" presId="urn:microsoft.com/office/officeart/2005/8/layout/hList7"/>
    <dgm:cxn modelId="{2D2AD93F-128D-4008-83A4-3D3F13954EF8}" type="presParOf" srcId="{0C6161C0-6522-4359-92FF-A443B835FE90}" destId="{38CD581A-2B2F-413D-85CA-DBF1CF3AE2B4}" srcOrd="1" destOrd="0" presId="urn:microsoft.com/office/officeart/2005/8/layout/hList7"/>
    <dgm:cxn modelId="{940F8D6E-590E-4AE9-95B1-2325DB57B518}" type="presParOf" srcId="{0C6161C0-6522-4359-92FF-A443B835FE90}" destId="{0563BDA4-E237-4A6C-A44C-3D5B033598A5}" srcOrd="2" destOrd="0" presId="urn:microsoft.com/office/officeart/2005/8/layout/hList7"/>
    <dgm:cxn modelId="{27BE39E2-A582-487C-9359-84F2442064BE}" type="presParOf" srcId="{0C6161C0-6522-4359-92FF-A443B835FE90}" destId="{DC73447D-301C-4E5C-8632-6060310C585D}" srcOrd="3" destOrd="0" presId="urn:microsoft.com/office/officeart/2005/8/layout/hList7"/>
    <dgm:cxn modelId="{9BC2BBCA-EF07-47AA-B6AF-DADBEFACD707}" type="presParOf" srcId="{FAB4BD6C-8458-4A89-A4B3-93C149D9E3C9}" destId="{5E52DDFB-302B-476A-BC30-F7CD71882E7F}" srcOrd="5" destOrd="0" presId="urn:microsoft.com/office/officeart/2005/8/layout/hList7"/>
    <dgm:cxn modelId="{0E82C4B2-D042-4359-B911-3C874FECFCFE}" type="presParOf" srcId="{FAB4BD6C-8458-4A89-A4B3-93C149D9E3C9}" destId="{2319E545-7548-432E-BEE6-20070A77F942}" srcOrd="6" destOrd="0" presId="urn:microsoft.com/office/officeart/2005/8/layout/hList7"/>
    <dgm:cxn modelId="{3250C58E-10C2-4AF6-B304-66CC15FF2339}" type="presParOf" srcId="{2319E545-7548-432E-BEE6-20070A77F942}" destId="{C4709286-9504-4CB7-930F-DB3586B1DA22}" srcOrd="0" destOrd="0" presId="urn:microsoft.com/office/officeart/2005/8/layout/hList7"/>
    <dgm:cxn modelId="{43647A7C-4E38-426A-9114-E33553977EC7}" type="presParOf" srcId="{2319E545-7548-432E-BEE6-20070A77F942}" destId="{DE06CE32-809D-445A-A1B5-4B4BCC1D4888}" srcOrd="1" destOrd="0" presId="urn:microsoft.com/office/officeart/2005/8/layout/hList7"/>
    <dgm:cxn modelId="{64C58D03-0905-4DFF-B2D3-FBC6AC7A9F57}" type="presParOf" srcId="{2319E545-7548-432E-BEE6-20070A77F942}" destId="{87C134B7-3826-430D-949A-18071ED80287}" srcOrd="2" destOrd="0" presId="urn:microsoft.com/office/officeart/2005/8/layout/hList7"/>
    <dgm:cxn modelId="{D330F89D-F714-45CE-9FD4-E0CC19811673}" type="presParOf" srcId="{2319E545-7548-432E-BEE6-20070A77F942}" destId="{BD9FA09B-E392-4D0B-A2BC-784572D3E799}" srcOrd="3" destOrd="0" presId="urn:microsoft.com/office/officeart/2005/8/layout/hList7"/>
    <dgm:cxn modelId="{483180EA-4CBB-4D2F-8314-540DA62E9F11}" type="presParOf" srcId="{FAB4BD6C-8458-4A89-A4B3-93C149D9E3C9}" destId="{0D54C6EB-514B-4625-99C8-C1351CADE97D}" srcOrd="7" destOrd="0" presId="urn:microsoft.com/office/officeart/2005/8/layout/hList7"/>
    <dgm:cxn modelId="{3149B65A-A00E-49A4-922A-0E6381B0D939}" type="presParOf" srcId="{FAB4BD6C-8458-4A89-A4B3-93C149D9E3C9}" destId="{6CB651CC-2984-4B76-B700-777CAA230419}" srcOrd="8" destOrd="0" presId="urn:microsoft.com/office/officeart/2005/8/layout/hList7"/>
    <dgm:cxn modelId="{F7899EEE-1F2B-4B69-BEC6-A46BB71BA6E2}" type="presParOf" srcId="{6CB651CC-2984-4B76-B700-777CAA230419}" destId="{60DB3B05-1C41-4C7F-992B-B8C99C9324FB}" srcOrd="0" destOrd="0" presId="urn:microsoft.com/office/officeart/2005/8/layout/hList7"/>
    <dgm:cxn modelId="{FA56A3BB-3389-458E-8E5A-66F4563B6D22}" type="presParOf" srcId="{6CB651CC-2984-4B76-B700-777CAA230419}" destId="{DB752016-A7AD-4E1A-86CB-8048DD53F9E6}" srcOrd="1" destOrd="0" presId="urn:microsoft.com/office/officeart/2005/8/layout/hList7"/>
    <dgm:cxn modelId="{0D507A30-F93C-4AE5-B271-9E3FD0744FC4}" type="presParOf" srcId="{6CB651CC-2984-4B76-B700-777CAA230419}" destId="{AF8478FA-99C0-4FB5-B099-4F4668864758}" srcOrd="2" destOrd="0" presId="urn:microsoft.com/office/officeart/2005/8/layout/hList7"/>
    <dgm:cxn modelId="{DCF9BF32-B9BD-48DE-A807-A02E71E68621}" type="presParOf" srcId="{6CB651CC-2984-4B76-B700-777CAA230419}" destId="{5FFC01C8-079A-42D3-BF6E-D8ED03D0EBB0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FC438E5-B3E4-480E-BEF2-CF381E3AAC60}" type="doc">
      <dgm:prSet loTypeId="urn:microsoft.com/office/officeart/2005/8/layout/orgChart1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nl-NL"/>
        </a:p>
      </dgm:t>
    </dgm:pt>
    <dgm:pt modelId="{951CD50F-37A4-45AB-85A0-D108E393C17B}">
      <dgm:prSet phldrT="[Tekst]"/>
      <dgm:spPr>
        <a:solidFill>
          <a:schemeClr val="tx1"/>
        </a:solidFill>
      </dgm:spPr>
      <dgm:t>
        <a:bodyPr/>
        <a:lstStyle/>
        <a:p>
          <a:r>
            <a:rPr lang="nl-NL" dirty="0"/>
            <a:t>Productmanagement</a:t>
          </a:r>
        </a:p>
      </dgm:t>
    </dgm:pt>
    <dgm:pt modelId="{D1C4A656-DDA4-43FB-ADD0-186575665D26}" type="parTrans" cxnId="{FB7A8901-0401-41D9-BDF3-D154E1983A81}">
      <dgm:prSet/>
      <dgm:spPr/>
      <dgm:t>
        <a:bodyPr/>
        <a:lstStyle/>
        <a:p>
          <a:endParaRPr lang="nl-NL"/>
        </a:p>
      </dgm:t>
    </dgm:pt>
    <dgm:pt modelId="{65BE3246-37E0-4788-AD69-D72BB7A080E5}" type="sibTrans" cxnId="{FB7A8901-0401-41D9-BDF3-D154E1983A81}">
      <dgm:prSet/>
      <dgm:spPr/>
      <dgm:t>
        <a:bodyPr/>
        <a:lstStyle/>
        <a:p>
          <a:endParaRPr lang="nl-NL"/>
        </a:p>
      </dgm:t>
    </dgm:pt>
    <dgm:pt modelId="{D507364A-D15B-45A1-AA3C-52075BA2DE92}">
      <dgm:prSet phldrT="[Tekst]"/>
      <dgm:spPr/>
      <dgm:t>
        <a:bodyPr/>
        <a:lstStyle/>
        <a:p>
          <a:r>
            <a:rPr lang="nl-NL" dirty="0"/>
            <a:t>Redactie voor waarderingen en klantcontact</a:t>
          </a:r>
        </a:p>
      </dgm:t>
    </dgm:pt>
    <dgm:pt modelId="{08372762-39BE-40E3-B765-C021ED4623F7}" type="parTrans" cxnId="{72148A6D-991B-4A5A-84D0-7B68B3BF23EE}">
      <dgm:prSet/>
      <dgm:spPr/>
      <dgm:t>
        <a:bodyPr/>
        <a:lstStyle/>
        <a:p>
          <a:endParaRPr lang="nl-NL"/>
        </a:p>
      </dgm:t>
    </dgm:pt>
    <dgm:pt modelId="{7D4F2E28-BC1D-48FE-BF94-5850E60BAF7D}" type="sibTrans" cxnId="{72148A6D-991B-4A5A-84D0-7B68B3BF23EE}">
      <dgm:prSet/>
      <dgm:spPr/>
      <dgm:t>
        <a:bodyPr/>
        <a:lstStyle/>
        <a:p>
          <a:endParaRPr lang="nl-NL"/>
        </a:p>
      </dgm:t>
    </dgm:pt>
    <dgm:pt modelId="{75F38DAB-6F12-4A26-A54F-2BB32857EF62}">
      <dgm:prSet phldrT="[Tekst]"/>
      <dgm:spPr/>
      <dgm:t>
        <a:bodyPr/>
        <a:lstStyle/>
        <a:p>
          <a:r>
            <a:rPr lang="nl-NL" dirty="0"/>
            <a:t>Databankbeheer	</a:t>
          </a:r>
        </a:p>
      </dgm:t>
    </dgm:pt>
    <dgm:pt modelId="{E9DF327C-E557-4869-8751-C9273277451C}" type="parTrans" cxnId="{CA562FA2-08CC-4B13-8708-71434BFF9CDE}">
      <dgm:prSet/>
      <dgm:spPr/>
      <dgm:t>
        <a:bodyPr/>
        <a:lstStyle/>
        <a:p>
          <a:endParaRPr lang="nl-NL"/>
        </a:p>
      </dgm:t>
    </dgm:pt>
    <dgm:pt modelId="{F263FA84-CE36-4D91-9FF7-50123F34E567}" type="sibTrans" cxnId="{CA562FA2-08CC-4B13-8708-71434BFF9CDE}">
      <dgm:prSet/>
      <dgm:spPr/>
      <dgm:t>
        <a:bodyPr/>
        <a:lstStyle/>
        <a:p>
          <a:endParaRPr lang="nl-NL"/>
        </a:p>
      </dgm:t>
    </dgm:pt>
    <dgm:pt modelId="{C0201091-995C-43A6-8DCE-EE8ED7B3123C}">
      <dgm:prSet phldrT="[Tekst]"/>
      <dgm:spPr/>
      <dgm:t>
        <a:bodyPr/>
        <a:lstStyle/>
        <a:p>
          <a:r>
            <a:rPr lang="nl-NL" dirty="0"/>
            <a:t>Opsporing oneigenlijk gebruik</a:t>
          </a:r>
        </a:p>
      </dgm:t>
    </dgm:pt>
    <dgm:pt modelId="{A6666103-B114-4161-86E9-570C0CDDCC4C}" type="parTrans" cxnId="{CF76BA36-9A73-4147-9CE9-10E8A7D068CD}">
      <dgm:prSet/>
      <dgm:spPr/>
      <dgm:t>
        <a:bodyPr/>
        <a:lstStyle/>
        <a:p>
          <a:endParaRPr lang="nl-NL"/>
        </a:p>
      </dgm:t>
    </dgm:pt>
    <dgm:pt modelId="{0D870B74-60FA-47C5-A87A-7B6A1A1D4650}" type="sibTrans" cxnId="{CF76BA36-9A73-4147-9CE9-10E8A7D068CD}">
      <dgm:prSet/>
      <dgm:spPr/>
      <dgm:t>
        <a:bodyPr/>
        <a:lstStyle/>
        <a:p>
          <a:endParaRPr lang="nl-NL"/>
        </a:p>
      </dgm:t>
    </dgm:pt>
    <dgm:pt modelId="{C895B5FA-5CF0-43E3-A27B-31C559E4CFEC}">
      <dgm:prSet phldrT="[Tekst]"/>
      <dgm:spPr/>
      <dgm:t>
        <a:bodyPr/>
        <a:lstStyle/>
        <a:p>
          <a:r>
            <a:rPr lang="nl-NL" dirty="0"/>
            <a:t>Functioneel beheer</a:t>
          </a:r>
        </a:p>
      </dgm:t>
    </dgm:pt>
    <dgm:pt modelId="{6B4BF408-5CF7-4B94-BD19-21B1DC4BFC90}" type="parTrans" cxnId="{E605520C-DD66-4764-854F-114899758C52}">
      <dgm:prSet/>
      <dgm:spPr/>
      <dgm:t>
        <a:bodyPr/>
        <a:lstStyle/>
        <a:p>
          <a:endParaRPr lang="nl-NL"/>
        </a:p>
      </dgm:t>
    </dgm:pt>
    <dgm:pt modelId="{7A9AF56D-D4E5-439B-B1DA-3BAA34912AF9}" type="sibTrans" cxnId="{E605520C-DD66-4764-854F-114899758C52}">
      <dgm:prSet/>
      <dgm:spPr/>
      <dgm:t>
        <a:bodyPr/>
        <a:lstStyle/>
        <a:p>
          <a:endParaRPr lang="nl-NL"/>
        </a:p>
      </dgm:t>
    </dgm:pt>
    <dgm:pt modelId="{6E2E02BC-FF19-4856-9EFA-657BC3AB284F}">
      <dgm:prSet phldrT="[Tekst]"/>
      <dgm:spPr/>
      <dgm:t>
        <a:bodyPr/>
        <a:lstStyle/>
        <a:p>
          <a:r>
            <a:rPr lang="nl-NL" dirty="0"/>
            <a:t>Sales- en marketing</a:t>
          </a:r>
        </a:p>
      </dgm:t>
    </dgm:pt>
    <dgm:pt modelId="{25214291-928E-45A9-B412-6CA198DD6014}" type="parTrans" cxnId="{88AEB345-05F3-470D-B4A7-9F954DFA94E8}">
      <dgm:prSet/>
      <dgm:spPr/>
      <dgm:t>
        <a:bodyPr/>
        <a:lstStyle/>
        <a:p>
          <a:endParaRPr lang="nl-NL"/>
        </a:p>
      </dgm:t>
    </dgm:pt>
    <dgm:pt modelId="{E63DBCBC-051C-4F27-9136-1F6ED09174BC}" type="sibTrans" cxnId="{88AEB345-05F3-470D-B4A7-9F954DFA94E8}">
      <dgm:prSet/>
      <dgm:spPr/>
      <dgm:t>
        <a:bodyPr/>
        <a:lstStyle/>
        <a:p>
          <a:endParaRPr lang="nl-NL"/>
        </a:p>
      </dgm:t>
    </dgm:pt>
    <dgm:pt modelId="{42A3FD68-5F92-4D3E-BDC6-D2090554AF0B}" type="pres">
      <dgm:prSet presAssocID="{7FC438E5-B3E4-480E-BEF2-CF381E3AAC6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6A34ABE-A172-4DA8-82E3-A72410C1E1DE}" type="pres">
      <dgm:prSet presAssocID="{951CD50F-37A4-45AB-85A0-D108E393C17B}" presName="hierRoot1" presStyleCnt="0">
        <dgm:presLayoutVars>
          <dgm:hierBranch val="init"/>
        </dgm:presLayoutVars>
      </dgm:prSet>
      <dgm:spPr/>
    </dgm:pt>
    <dgm:pt modelId="{BA8F3AD8-C461-44F7-812E-15BB5AA9C0E1}" type="pres">
      <dgm:prSet presAssocID="{951CD50F-37A4-45AB-85A0-D108E393C17B}" presName="rootComposite1" presStyleCnt="0"/>
      <dgm:spPr/>
    </dgm:pt>
    <dgm:pt modelId="{72957AEC-0B23-4E73-8726-E36AD2C151DF}" type="pres">
      <dgm:prSet presAssocID="{951CD50F-37A4-45AB-85A0-D108E393C17B}" presName="rootText1" presStyleLbl="node0" presStyleIdx="0" presStyleCnt="1">
        <dgm:presLayoutVars>
          <dgm:chPref val="3"/>
        </dgm:presLayoutVars>
      </dgm:prSet>
      <dgm:spPr/>
    </dgm:pt>
    <dgm:pt modelId="{452DADF3-069D-4BA5-9C53-1A70D7B6C278}" type="pres">
      <dgm:prSet presAssocID="{951CD50F-37A4-45AB-85A0-D108E393C17B}" presName="rootConnector1" presStyleLbl="node1" presStyleIdx="0" presStyleCnt="0"/>
      <dgm:spPr/>
    </dgm:pt>
    <dgm:pt modelId="{B09D26D6-580C-48E9-A4BB-1561714DFBE1}" type="pres">
      <dgm:prSet presAssocID="{951CD50F-37A4-45AB-85A0-D108E393C17B}" presName="hierChild2" presStyleCnt="0"/>
      <dgm:spPr/>
    </dgm:pt>
    <dgm:pt modelId="{84D2CC58-C434-4B7B-8E91-05EE2EB54558}" type="pres">
      <dgm:prSet presAssocID="{08372762-39BE-40E3-B765-C021ED4623F7}" presName="Name37" presStyleLbl="parChTrans1D2" presStyleIdx="0" presStyleCnt="5"/>
      <dgm:spPr/>
    </dgm:pt>
    <dgm:pt modelId="{5670AE59-245E-4155-B2A5-E35F170DAED9}" type="pres">
      <dgm:prSet presAssocID="{D507364A-D15B-45A1-AA3C-52075BA2DE92}" presName="hierRoot2" presStyleCnt="0">
        <dgm:presLayoutVars>
          <dgm:hierBranch val="init"/>
        </dgm:presLayoutVars>
      </dgm:prSet>
      <dgm:spPr/>
    </dgm:pt>
    <dgm:pt modelId="{2A11AF11-8F7E-46C8-BDC7-39E6E4C7EFD8}" type="pres">
      <dgm:prSet presAssocID="{D507364A-D15B-45A1-AA3C-52075BA2DE92}" presName="rootComposite" presStyleCnt="0"/>
      <dgm:spPr/>
    </dgm:pt>
    <dgm:pt modelId="{D6E4B330-C427-4BD2-819A-7E63B6A51C74}" type="pres">
      <dgm:prSet presAssocID="{D507364A-D15B-45A1-AA3C-52075BA2DE92}" presName="rootText" presStyleLbl="node2" presStyleIdx="0" presStyleCnt="5">
        <dgm:presLayoutVars>
          <dgm:chPref val="3"/>
        </dgm:presLayoutVars>
      </dgm:prSet>
      <dgm:spPr/>
    </dgm:pt>
    <dgm:pt modelId="{D80F85BC-549D-4323-B03E-E33C3CE82A69}" type="pres">
      <dgm:prSet presAssocID="{D507364A-D15B-45A1-AA3C-52075BA2DE92}" presName="rootConnector" presStyleLbl="node2" presStyleIdx="0" presStyleCnt="5"/>
      <dgm:spPr/>
    </dgm:pt>
    <dgm:pt modelId="{08E79247-3144-4644-8F0D-97C54F2570E7}" type="pres">
      <dgm:prSet presAssocID="{D507364A-D15B-45A1-AA3C-52075BA2DE92}" presName="hierChild4" presStyleCnt="0"/>
      <dgm:spPr/>
    </dgm:pt>
    <dgm:pt modelId="{0F5C0ACD-23D1-4854-9FA4-1707CA0AD8E8}" type="pres">
      <dgm:prSet presAssocID="{D507364A-D15B-45A1-AA3C-52075BA2DE92}" presName="hierChild5" presStyleCnt="0"/>
      <dgm:spPr/>
    </dgm:pt>
    <dgm:pt modelId="{6A7D3A87-FEB6-438F-99AF-AF039BD67DA9}" type="pres">
      <dgm:prSet presAssocID="{E9DF327C-E557-4869-8751-C9273277451C}" presName="Name37" presStyleLbl="parChTrans1D2" presStyleIdx="1" presStyleCnt="5"/>
      <dgm:spPr/>
    </dgm:pt>
    <dgm:pt modelId="{B481E708-2185-448D-9BD5-654428523ED3}" type="pres">
      <dgm:prSet presAssocID="{75F38DAB-6F12-4A26-A54F-2BB32857EF62}" presName="hierRoot2" presStyleCnt="0">
        <dgm:presLayoutVars>
          <dgm:hierBranch val="init"/>
        </dgm:presLayoutVars>
      </dgm:prSet>
      <dgm:spPr/>
    </dgm:pt>
    <dgm:pt modelId="{4A820D97-6947-47CE-8736-22BD5324B9C3}" type="pres">
      <dgm:prSet presAssocID="{75F38DAB-6F12-4A26-A54F-2BB32857EF62}" presName="rootComposite" presStyleCnt="0"/>
      <dgm:spPr/>
    </dgm:pt>
    <dgm:pt modelId="{1AD7D578-C8F1-4387-9602-B8D9C108BDE0}" type="pres">
      <dgm:prSet presAssocID="{75F38DAB-6F12-4A26-A54F-2BB32857EF62}" presName="rootText" presStyleLbl="node2" presStyleIdx="1" presStyleCnt="5">
        <dgm:presLayoutVars>
          <dgm:chPref val="3"/>
        </dgm:presLayoutVars>
      </dgm:prSet>
      <dgm:spPr/>
    </dgm:pt>
    <dgm:pt modelId="{D3E63CC2-F360-4B3E-92BB-F5F22F239DDA}" type="pres">
      <dgm:prSet presAssocID="{75F38DAB-6F12-4A26-A54F-2BB32857EF62}" presName="rootConnector" presStyleLbl="node2" presStyleIdx="1" presStyleCnt="5"/>
      <dgm:spPr/>
    </dgm:pt>
    <dgm:pt modelId="{34279FDB-FAB9-44DB-BEE3-BE01577CA82A}" type="pres">
      <dgm:prSet presAssocID="{75F38DAB-6F12-4A26-A54F-2BB32857EF62}" presName="hierChild4" presStyleCnt="0"/>
      <dgm:spPr/>
    </dgm:pt>
    <dgm:pt modelId="{7F7A78FF-5C7B-4180-B6F4-A6805A9C091C}" type="pres">
      <dgm:prSet presAssocID="{75F38DAB-6F12-4A26-A54F-2BB32857EF62}" presName="hierChild5" presStyleCnt="0"/>
      <dgm:spPr/>
    </dgm:pt>
    <dgm:pt modelId="{977AB50B-E33E-4D91-904B-6C17A13C2D06}" type="pres">
      <dgm:prSet presAssocID="{A6666103-B114-4161-86E9-570C0CDDCC4C}" presName="Name37" presStyleLbl="parChTrans1D2" presStyleIdx="2" presStyleCnt="5"/>
      <dgm:spPr/>
    </dgm:pt>
    <dgm:pt modelId="{4BB0FB8D-C2AF-4B2E-ABC9-071FD78F6429}" type="pres">
      <dgm:prSet presAssocID="{C0201091-995C-43A6-8DCE-EE8ED7B3123C}" presName="hierRoot2" presStyleCnt="0">
        <dgm:presLayoutVars>
          <dgm:hierBranch val="init"/>
        </dgm:presLayoutVars>
      </dgm:prSet>
      <dgm:spPr/>
    </dgm:pt>
    <dgm:pt modelId="{FD5769F4-1BA7-4F95-BDE6-10E2F5FD4C67}" type="pres">
      <dgm:prSet presAssocID="{C0201091-995C-43A6-8DCE-EE8ED7B3123C}" presName="rootComposite" presStyleCnt="0"/>
      <dgm:spPr/>
    </dgm:pt>
    <dgm:pt modelId="{37150F64-0466-41F3-88A5-CA21D49E6140}" type="pres">
      <dgm:prSet presAssocID="{C0201091-995C-43A6-8DCE-EE8ED7B3123C}" presName="rootText" presStyleLbl="node2" presStyleIdx="2" presStyleCnt="5">
        <dgm:presLayoutVars>
          <dgm:chPref val="3"/>
        </dgm:presLayoutVars>
      </dgm:prSet>
      <dgm:spPr/>
    </dgm:pt>
    <dgm:pt modelId="{4B8E5FEE-F5EB-4104-87FC-485E5F000722}" type="pres">
      <dgm:prSet presAssocID="{C0201091-995C-43A6-8DCE-EE8ED7B3123C}" presName="rootConnector" presStyleLbl="node2" presStyleIdx="2" presStyleCnt="5"/>
      <dgm:spPr/>
    </dgm:pt>
    <dgm:pt modelId="{C9BCB9D2-5C25-406E-A94D-3F6434E15BA8}" type="pres">
      <dgm:prSet presAssocID="{C0201091-995C-43A6-8DCE-EE8ED7B3123C}" presName="hierChild4" presStyleCnt="0"/>
      <dgm:spPr/>
    </dgm:pt>
    <dgm:pt modelId="{79F5F33C-743D-4CEF-9827-2DB5AB5FE8F1}" type="pres">
      <dgm:prSet presAssocID="{C0201091-995C-43A6-8DCE-EE8ED7B3123C}" presName="hierChild5" presStyleCnt="0"/>
      <dgm:spPr/>
    </dgm:pt>
    <dgm:pt modelId="{4563CCE7-BDD7-49C8-B678-4B5713E5E945}" type="pres">
      <dgm:prSet presAssocID="{6B4BF408-5CF7-4B94-BD19-21B1DC4BFC90}" presName="Name37" presStyleLbl="parChTrans1D2" presStyleIdx="3" presStyleCnt="5"/>
      <dgm:spPr/>
    </dgm:pt>
    <dgm:pt modelId="{AE318FFB-E434-4546-84B9-A23DAD1B37DE}" type="pres">
      <dgm:prSet presAssocID="{C895B5FA-5CF0-43E3-A27B-31C559E4CFEC}" presName="hierRoot2" presStyleCnt="0">
        <dgm:presLayoutVars>
          <dgm:hierBranch val="init"/>
        </dgm:presLayoutVars>
      </dgm:prSet>
      <dgm:spPr/>
    </dgm:pt>
    <dgm:pt modelId="{9B13E5FB-0A7E-478D-96CC-C4079CD59474}" type="pres">
      <dgm:prSet presAssocID="{C895B5FA-5CF0-43E3-A27B-31C559E4CFEC}" presName="rootComposite" presStyleCnt="0"/>
      <dgm:spPr/>
    </dgm:pt>
    <dgm:pt modelId="{E8D957A4-62B0-4D83-889E-C1FBE12510AB}" type="pres">
      <dgm:prSet presAssocID="{C895B5FA-5CF0-43E3-A27B-31C559E4CFEC}" presName="rootText" presStyleLbl="node2" presStyleIdx="3" presStyleCnt="5">
        <dgm:presLayoutVars>
          <dgm:chPref val="3"/>
        </dgm:presLayoutVars>
      </dgm:prSet>
      <dgm:spPr/>
    </dgm:pt>
    <dgm:pt modelId="{9A43E489-6CA0-4713-80FD-BD5341ADB6CB}" type="pres">
      <dgm:prSet presAssocID="{C895B5FA-5CF0-43E3-A27B-31C559E4CFEC}" presName="rootConnector" presStyleLbl="node2" presStyleIdx="3" presStyleCnt="5"/>
      <dgm:spPr/>
    </dgm:pt>
    <dgm:pt modelId="{782EF8ED-A7EE-4002-9D7D-FE8E76A8DBF9}" type="pres">
      <dgm:prSet presAssocID="{C895B5FA-5CF0-43E3-A27B-31C559E4CFEC}" presName="hierChild4" presStyleCnt="0"/>
      <dgm:spPr/>
    </dgm:pt>
    <dgm:pt modelId="{C9F2A8BC-4C28-4B6B-AF8A-4323171BB923}" type="pres">
      <dgm:prSet presAssocID="{C895B5FA-5CF0-43E3-A27B-31C559E4CFEC}" presName="hierChild5" presStyleCnt="0"/>
      <dgm:spPr/>
    </dgm:pt>
    <dgm:pt modelId="{A0792BC3-45AE-4AA5-BF0D-E81FAD0DAFA8}" type="pres">
      <dgm:prSet presAssocID="{25214291-928E-45A9-B412-6CA198DD6014}" presName="Name37" presStyleLbl="parChTrans1D2" presStyleIdx="4" presStyleCnt="5"/>
      <dgm:spPr/>
    </dgm:pt>
    <dgm:pt modelId="{AA4D0838-18D3-46D4-A1CE-EE37CE573979}" type="pres">
      <dgm:prSet presAssocID="{6E2E02BC-FF19-4856-9EFA-657BC3AB284F}" presName="hierRoot2" presStyleCnt="0">
        <dgm:presLayoutVars>
          <dgm:hierBranch val="init"/>
        </dgm:presLayoutVars>
      </dgm:prSet>
      <dgm:spPr/>
    </dgm:pt>
    <dgm:pt modelId="{A13AB998-5CE7-4B52-90AA-A3AF584E5981}" type="pres">
      <dgm:prSet presAssocID="{6E2E02BC-FF19-4856-9EFA-657BC3AB284F}" presName="rootComposite" presStyleCnt="0"/>
      <dgm:spPr/>
    </dgm:pt>
    <dgm:pt modelId="{76DEA5E0-D084-4974-8AE5-65F77E450ABA}" type="pres">
      <dgm:prSet presAssocID="{6E2E02BC-FF19-4856-9EFA-657BC3AB284F}" presName="rootText" presStyleLbl="node2" presStyleIdx="4" presStyleCnt="5">
        <dgm:presLayoutVars>
          <dgm:chPref val="3"/>
        </dgm:presLayoutVars>
      </dgm:prSet>
      <dgm:spPr/>
    </dgm:pt>
    <dgm:pt modelId="{16B4DFFF-205C-49A2-B3C0-C0120F2CBC16}" type="pres">
      <dgm:prSet presAssocID="{6E2E02BC-FF19-4856-9EFA-657BC3AB284F}" presName="rootConnector" presStyleLbl="node2" presStyleIdx="4" presStyleCnt="5"/>
      <dgm:spPr/>
    </dgm:pt>
    <dgm:pt modelId="{710BE987-2766-4D4C-836C-0D5E11791A31}" type="pres">
      <dgm:prSet presAssocID="{6E2E02BC-FF19-4856-9EFA-657BC3AB284F}" presName="hierChild4" presStyleCnt="0"/>
      <dgm:spPr/>
    </dgm:pt>
    <dgm:pt modelId="{89D059AC-643F-4DB0-BB73-FE016198D3D3}" type="pres">
      <dgm:prSet presAssocID="{6E2E02BC-FF19-4856-9EFA-657BC3AB284F}" presName="hierChild5" presStyleCnt="0"/>
      <dgm:spPr/>
    </dgm:pt>
    <dgm:pt modelId="{424D8FC3-C269-46F4-BC94-25BCC8FCC52D}" type="pres">
      <dgm:prSet presAssocID="{951CD50F-37A4-45AB-85A0-D108E393C17B}" presName="hierChild3" presStyleCnt="0"/>
      <dgm:spPr/>
    </dgm:pt>
  </dgm:ptLst>
  <dgm:cxnLst>
    <dgm:cxn modelId="{FB7A8901-0401-41D9-BDF3-D154E1983A81}" srcId="{7FC438E5-B3E4-480E-BEF2-CF381E3AAC60}" destId="{951CD50F-37A4-45AB-85A0-D108E393C17B}" srcOrd="0" destOrd="0" parTransId="{D1C4A656-DDA4-43FB-ADD0-186575665D26}" sibTransId="{65BE3246-37E0-4788-AD69-D72BB7A080E5}"/>
    <dgm:cxn modelId="{E605520C-DD66-4764-854F-114899758C52}" srcId="{951CD50F-37A4-45AB-85A0-D108E393C17B}" destId="{C895B5FA-5CF0-43E3-A27B-31C559E4CFEC}" srcOrd="3" destOrd="0" parTransId="{6B4BF408-5CF7-4B94-BD19-21B1DC4BFC90}" sibTransId="{7A9AF56D-D4E5-439B-B1DA-3BAA34912AF9}"/>
    <dgm:cxn modelId="{E2F3970D-3966-4DC9-ACA8-09FE5FAABBF5}" type="presOf" srcId="{D507364A-D15B-45A1-AA3C-52075BA2DE92}" destId="{D6E4B330-C427-4BD2-819A-7E63B6A51C74}" srcOrd="0" destOrd="0" presId="urn:microsoft.com/office/officeart/2005/8/layout/orgChart1"/>
    <dgm:cxn modelId="{560FB511-7549-443C-8835-A07DA07BDAFD}" type="presOf" srcId="{951CD50F-37A4-45AB-85A0-D108E393C17B}" destId="{452DADF3-069D-4BA5-9C53-1A70D7B6C278}" srcOrd="1" destOrd="0" presId="urn:microsoft.com/office/officeart/2005/8/layout/orgChart1"/>
    <dgm:cxn modelId="{2210BC2E-0049-4FC1-B748-386EC344C076}" type="presOf" srcId="{A6666103-B114-4161-86E9-570C0CDDCC4C}" destId="{977AB50B-E33E-4D91-904B-6C17A13C2D06}" srcOrd="0" destOrd="0" presId="urn:microsoft.com/office/officeart/2005/8/layout/orgChart1"/>
    <dgm:cxn modelId="{09349F2F-2B47-4F9D-864F-0285A26F8925}" type="presOf" srcId="{7FC438E5-B3E4-480E-BEF2-CF381E3AAC60}" destId="{42A3FD68-5F92-4D3E-BDC6-D2090554AF0B}" srcOrd="0" destOrd="0" presId="urn:microsoft.com/office/officeart/2005/8/layout/orgChart1"/>
    <dgm:cxn modelId="{7C534035-FDB2-44CD-AC45-99DBB3970805}" type="presOf" srcId="{6E2E02BC-FF19-4856-9EFA-657BC3AB284F}" destId="{16B4DFFF-205C-49A2-B3C0-C0120F2CBC16}" srcOrd="1" destOrd="0" presId="urn:microsoft.com/office/officeart/2005/8/layout/orgChart1"/>
    <dgm:cxn modelId="{CF76BA36-9A73-4147-9CE9-10E8A7D068CD}" srcId="{951CD50F-37A4-45AB-85A0-D108E393C17B}" destId="{C0201091-995C-43A6-8DCE-EE8ED7B3123C}" srcOrd="2" destOrd="0" parTransId="{A6666103-B114-4161-86E9-570C0CDDCC4C}" sibTransId="{0D870B74-60FA-47C5-A87A-7B6A1A1D4650}"/>
    <dgm:cxn modelId="{468AD260-FB02-48DD-A1F8-00A117660535}" type="presOf" srcId="{25214291-928E-45A9-B412-6CA198DD6014}" destId="{A0792BC3-45AE-4AA5-BF0D-E81FAD0DAFA8}" srcOrd="0" destOrd="0" presId="urn:microsoft.com/office/officeart/2005/8/layout/orgChart1"/>
    <dgm:cxn modelId="{1D627142-A3E1-4DFB-A301-85DE8121C975}" type="presOf" srcId="{951CD50F-37A4-45AB-85A0-D108E393C17B}" destId="{72957AEC-0B23-4E73-8726-E36AD2C151DF}" srcOrd="0" destOrd="0" presId="urn:microsoft.com/office/officeart/2005/8/layout/orgChart1"/>
    <dgm:cxn modelId="{1E69BE43-6823-475F-99A8-075A9F9E45B4}" type="presOf" srcId="{C0201091-995C-43A6-8DCE-EE8ED7B3123C}" destId="{37150F64-0466-41F3-88A5-CA21D49E6140}" srcOrd="0" destOrd="0" presId="urn:microsoft.com/office/officeart/2005/8/layout/orgChart1"/>
    <dgm:cxn modelId="{88AEB345-05F3-470D-B4A7-9F954DFA94E8}" srcId="{951CD50F-37A4-45AB-85A0-D108E393C17B}" destId="{6E2E02BC-FF19-4856-9EFA-657BC3AB284F}" srcOrd="4" destOrd="0" parTransId="{25214291-928E-45A9-B412-6CA198DD6014}" sibTransId="{E63DBCBC-051C-4F27-9136-1F6ED09174BC}"/>
    <dgm:cxn modelId="{72148A6D-991B-4A5A-84D0-7B68B3BF23EE}" srcId="{951CD50F-37A4-45AB-85A0-D108E393C17B}" destId="{D507364A-D15B-45A1-AA3C-52075BA2DE92}" srcOrd="0" destOrd="0" parTransId="{08372762-39BE-40E3-B765-C021ED4623F7}" sibTransId="{7D4F2E28-BC1D-48FE-BF94-5850E60BAF7D}"/>
    <dgm:cxn modelId="{640CAE58-E323-4248-BEB3-0A901DA7375B}" type="presOf" srcId="{6E2E02BC-FF19-4856-9EFA-657BC3AB284F}" destId="{76DEA5E0-D084-4974-8AE5-65F77E450ABA}" srcOrd="0" destOrd="0" presId="urn:microsoft.com/office/officeart/2005/8/layout/orgChart1"/>
    <dgm:cxn modelId="{F32A9493-B8EC-4AB3-B405-87BBEBAB33CC}" type="presOf" srcId="{E9DF327C-E557-4869-8751-C9273277451C}" destId="{6A7D3A87-FEB6-438F-99AF-AF039BD67DA9}" srcOrd="0" destOrd="0" presId="urn:microsoft.com/office/officeart/2005/8/layout/orgChart1"/>
    <dgm:cxn modelId="{CA562FA2-08CC-4B13-8708-71434BFF9CDE}" srcId="{951CD50F-37A4-45AB-85A0-D108E393C17B}" destId="{75F38DAB-6F12-4A26-A54F-2BB32857EF62}" srcOrd="1" destOrd="0" parTransId="{E9DF327C-E557-4869-8751-C9273277451C}" sibTransId="{F263FA84-CE36-4D91-9FF7-50123F34E567}"/>
    <dgm:cxn modelId="{177A3FBE-D3C7-448E-997E-358CCAFDE33B}" type="presOf" srcId="{08372762-39BE-40E3-B765-C021ED4623F7}" destId="{84D2CC58-C434-4B7B-8E91-05EE2EB54558}" srcOrd="0" destOrd="0" presId="urn:microsoft.com/office/officeart/2005/8/layout/orgChart1"/>
    <dgm:cxn modelId="{EF7332CB-6BF8-4652-BAF4-58D06BCE4B9B}" type="presOf" srcId="{D507364A-D15B-45A1-AA3C-52075BA2DE92}" destId="{D80F85BC-549D-4323-B03E-E33C3CE82A69}" srcOrd="1" destOrd="0" presId="urn:microsoft.com/office/officeart/2005/8/layout/orgChart1"/>
    <dgm:cxn modelId="{542BF1CD-24EF-4159-B867-54F7D241F852}" type="presOf" srcId="{6B4BF408-5CF7-4B94-BD19-21B1DC4BFC90}" destId="{4563CCE7-BDD7-49C8-B678-4B5713E5E945}" srcOrd="0" destOrd="0" presId="urn:microsoft.com/office/officeart/2005/8/layout/orgChart1"/>
    <dgm:cxn modelId="{D8C861CE-5CF4-4B7F-9BFC-286543B398D8}" type="presOf" srcId="{75F38DAB-6F12-4A26-A54F-2BB32857EF62}" destId="{D3E63CC2-F360-4B3E-92BB-F5F22F239DDA}" srcOrd="1" destOrd="0" presId="urn:microsoft.com/office/officeart/2005/8/layout/orgChart1"/>
    <dgm:cxn modelId="{B7B4D3CE-67BE-41C6-A58C-19ACD061076F}" type="presOf" srcId="{C895B5FA-5CF0-43E3-A27B-31C559E4CFEC}" destId="{9A43E489-6CA0-4713-80FD-BD5341ADB6CB}" srcOrd="1" destOrd="0" presId="urn:microsoft.com/office/officeart/2005/8/layout/orgChart1"/>
    <dgm:cxn modelId="{3B344DD4-03D7-4394-AB8D-4065F8E2A0DF}" type="presOf" srcId="{C0201091-995C-43A6-8DCE-EE8ED7B3123C}" destId="{4B8E5FEE-F5EB-4104-87FC-485E5F000722}" srcOrd="1" destOrd="0" presId="urn:microsoft.com/office/officeart/2005/8/layout/orgChart1"/>
    <dgm:cxn modelId="{B93E12E6-86BD-4C0A-8C2F-38DF6E3CE891}" type="presOf" srcId="{75F38DAB-6F12-4A26-A54F-2BB32857EF62}" destId="{1AD7D578-C8F1-4387-9602-B8D9C108BDE0}" srcOrd="0" destOrd="0" presId="urn:microsoft.com/office/officeart/2005/8/layout/orgChart1"/>
    <dgm:cxn modelId="{6A0DC8E7-B14D-414A-ABA4-331A7D79A355}" type="presOf" srcId="{C895B5FA-5CF0-43E3-A27B-31C559E4CFEC}" destId="{E8D957A4-62B0-4D83-889E-C1FBE12510AB}" srcOrd="0" destOrd="0" presId="urn:microsoft.com/office/officeart/2005/8/layout/orgChart1"/>
    <dgm:cxn modelId="{6E34C3FA-B501-48FA-8028-EA2B30CE57F8}" type="presParOf" srcId="{42A3FD68-5F92-4D3E-BDC6-D2090554AF0B}" destId="{F6A34ABE-A172-4DA8-82E3-A72410C1E1DE}" srcOrd="0" destOrd="0" presId="urn:microsoft.com/office/officeart/2005/8/layout/orgChart1"/>
    <dgm:cxn modelId="{FB6F8B61-A3F2-43E1-94D7-192CB35C6D30}" type="presParOf" srcId="{F6A34ABE-A172-4DA8-82E3-A72410C1E1DE}" destId="{BA8F3AD8-C461-44F7-812E-15BB5AA9C0E1}" srcOrd="0" destOrd="0" presId="urn:microsoft.com/office/officeart/2005/8/layout/orgChart1"/>
    <dgm:cxn modelId="{EE9696C7-EE88-441B-B1C6-5BF9576DB55D}" type="presParOf" srcId="{BA8F3AD8-C461-44F7-812E-15BB5AA9C0E1}" destId="{72957AEC-0B23-4E73-8726-E36AD2C151DF}" srcOrd="0" destOrd="0" presId="urn:microsoft.com/office/officeart/2005/8/layout/orgChart1"/>
    <dgm:cxn modelId="{FEC8B96B-0160-4EA7-BFC2-1ABEBE1D9AA5}" type="presParOf" srcId="{BA8F3AD8-C461-44F7-812E-15BB5AA9C0E1}" destId="{452DADF3-069D-4BA5-9C53-1A70D7B6C278}" srcOrd="1" destOrd="0" presId="urn:microsoft.com/office/officeart/2005/8/layout/orgChart1"/>
    <dgm:cxn modelId="{6748BBF0-AC72-467B-90B1-5048438C5CF8}" type="presParOf" srcId="{F6A34ABE-A172-4DA8-82E3-A72410C1E1DE}" destId="{B09D26D6-580C-48E9-A4BB-1561714DFBE1}" srcOrd="1" destOrd="0" presId="urn:microsoft.com/office/officeart/2005/8/layout/orgChart1"/>
    <dgm:cxn modelId="{B7C3F176-DD98-41D0-94F3-5CE7A61ED8A3}" type="presParOf" srcId="{B09D26D6-580C-48E9-A4BB-1561714DFBE1}" destId="{84D2CC58-C434-4B7B-8E91-05EE2EB54558}" srcOrd="0" destOrd="0" presId="urn:microsoft.com/office/officeart/2005/8/layout/orgChart1"/>
    <dgm:cxn modelId="{E508277B-3B17-4A29-A636-6E2832EEE922}" type="presParOf" srcId="{B09D26D6-580C-48E9-A4BB-1561714DFBE1}" destId="{5670AE59-245E-4155-B2A5-E35F170DAED9}" srcOrd="1" destOrd="0" presId="urn:microsoft.com/office/officeart/2005/8/layout/orgChart1"/>
    <dgm:cxn modelId="{6E5AA0B7-85AB-4B41-9C14-555D3CF9ADF6}" type="presParOf" srcId="{5670AE59-245E-4155-B2A5-E35F170DAED9}" destId="{2A11AF11-8F7E-46C8-BDC7-39E6E4C7EFD8}" srcOrd="0" destOrd="0" presId="urn:microsoft.com/office/officeart/2005/8/layout/orgChart1"/>
    <dgm:cxn modelId="{6939C310-14F7-465D-B375-975AF89718B5}" type="presParOf" srcId="{2A11AF11-8F7E-46C8-BDC7-39E6E4C7EFD8}" destId="{D6E4B330-C427-4BD2-819A-7E63B6A51C74}" srcOrd="0" destOrd="0" presId="urn:microsoft.com/office/officeart/2005/8/layout/orgChart1"/>
    <dgm:cxn modelId="{FA6ADB49-A747-462F-8607-4D40415CDB73}" type="presParOf" srcId="{2A11AF11-8F7E-46C8-BDC7-39E6E4C7EFD8}" destId="{D80F85BC-549D-4323-B03E-E33C3CE82A69}" srcOrd="1" destOrd="0" presId="urn:microsoft.com/office/officeart/2005/8/layout/orgChart1"/>
    <dgm:cxn modelId="{A6BDC5DE-FA41-46B7-99B6-7CC6B980262C}" type="presParOf" srcId="{5670AE59-245E-4155-B2A5-E35F170DAED9}" destId="{08E79247-3144-4644-8F0D-97C54F2570E7}" srcOrd="1" destOrd="0" presId="urn:microsoft.com/office/officeart/2005/8/layout/orgChart1"/>
    <dgm:cxn modelId="{57F98805-6A85-47E8-842E-FAA74FB7494D}" type="presParOf" srcId="{5670AE59-245E-4155-B2A5-E35F170DAED9}" destId="{0F5C0ACD-23D1-4854-9FA4-1707CA0AD8E8}" srcOrd="2" destOrd="0" presId="urn:microsoft.com/office/officeart/2005/8/layout/orgChart1"/>
    <dgm:cxn modelId="{3DFA480C-F84E-44F4-B4CA-D363C8B6EF9D}" type="presParOf" srcId="{B09D26D6-580C-48E9-A4BB-1561714DFBE1}" destId="{6A7D3A87-FEB6-438F-99AF-AF039BD67DA9}" srcOrd="2" destOrd="0" presId="urn:microsoft.com/office/officeart/2005/8/layout/orgChart1"/>
    <dgm:cxn modelId="{51B1D9EA-9242-4159-8951-80968994FE31}" type="presParOf" srcId="{B09D26D6-580C-48E9-A4BB-1561714DFBE1}" destId="{B481E708-2185-448D-9BD5-654428523ED3}" srcOrd="3" destOrd="0" presId="urn:microsoft.com/office/officeart/2005/8/layout/orgChart1"/>
    <dgm:cxn modelId="{7DDFCF80-99EF-4BA1-8D79-44AD0F27480A}" type="presParOf" srcId="{B481E708-2185-448D-9BD5-654428523ED3}" destId="{4A820D97-6947-47CE-8736-22BD5324B9C3}" srcOrd="0" destOrd="0" presId="urn:microsoft.com/office/officeart/2005/8/layout/orgChart1"/>
    <dgm:cxn modelId="{A785E9E5-380E-4D8D-AC5B-2A65922651B9}" type="presParOf" srcId="{4A820D97-6947-47CE-8736-22BD5324B9C3}" destId="{1AD7D578-C8F1-4387-9602-B8D9C108BDE0}" srcOrd="0" destOrd="0" presId="urn:microsoft.com/office/officeart/2005/8/layout/orgChart1"/>
    <dgm:cxn modelId="{B18AD5F5-2FC6-408A-9FCD-F05EF09BBA0C}" type="presParOf" srcId="{4A820D97-6947-47CE-8736-22BD5324B9C3}" destId="{D3E63CC2-F360-4B3E-92BB-F5F22F239DDA}" srcOrd="1" destOrd="0" presId="urn:microsoft.com/office/officeart/2005/8/layout/orgChart1"/>
    <dgm:cxn modelId="{13409EC9-C9D8-419C-8313-583B66093FC8}" type="presParOf" srcId="{B481E708-2185-448D-9BD5-654428523ED3}" destId="{34279FDB-FAB9-44DB-BEE3-BE01577CA82A}" srcOrd="1" destOrd="0" presId="urn:microsoft.com/office/officeart/2005/8/layout/orgChart1"/>
    <dgm:cxn modelId="{3881C31F-F637-4AC3-8A01-783BFCFD0954}" type="presParOf" srcId="{B481E708-2185-448D-9BD5-654428523ED3}" destId="{7F7A78FF-5C7B-4180-B6F4-A6805A9C091C}" srcOrd="2" destOrd="0" presId="urn:microsoft.com/office/officeart/2005/8/layout/orgChart1"/>
    <dgm:cxn modelId="{609EC70D-1A22-4BEE-AF73-48476C6E317A}" type="presParOf" srcId="{B09D26D6-580C-48E9-A4BB-1561714DFBE1}" destId="{977AB50B-E33E-4D91-904B-6C17A13C2D06}" srcOrd="4" destOrd="0" presId="urn:microsoft.com/office/officeart/2005/8/layout/orgChart1"/>
    <dgm:cxn modelId="{B208197A-A69F-427C-A7A5-253404FB06D9}" type="presParOf" srcId="{B09D26D6-580C-48E9-A4BB-1561714DFBE1}" destId="{4BB0FB8D-C2AF-4B2E-ABC9-071FD78F6429}" srcOrd="5" destOrd="0" presId="urn:microsoft.com/office/officeart/2005/8/layout/orgChart1"/>
    <dgm:cxn modelId="{7626B00C-CE92-4130-8E0B-A542B35B8136}" type="presParOf" srcId="{4BB0FB8D-C2AF-4B2E-ABC9-071FD78F6429}" destId="{FD5769F4-1BA7-4F95-BDE6-10E2F5FD4C67}" srcOrd="0" destOrd="0" presId="urn:microsoft.com/office/officeart/2005/8/layout/orgChart1"/>
    <dgm:cxn modelId="{05417C33-EF99-4DBC-AD7B-E8E39F808C06}" type="presParOf" srcId="{FD5769F4-1BA7-4F95-BDE6-10E2F5FD4C67}" destId="{37150F64-0466-41F3-88A5-CA21D49E6140}" srcOrd="0" destOrd="0" presId="urn:microsoft.com/office/officeart/2005/8/layout/orgChart1"/>
    <dgm:cxn modelId="{FF2D8C62-CB9E-4244-98B9-B3C9E230EC55}" type="presParOf" srcId="{FD5769F4-1BA7-4F95-BDE6-10E2F5FD4C67}" destId="{4B8E5FEE-F5EB-4104-87FC-485E5F000722}" srcOrd="1" destOrd="0" presId="urn:microsoft.com/office/officeart/2005/8/layout/orgChart1"/>
    <dgm:cxn modelId="{2C20CC15-D958-4DDB-8EC7-B1A2F16502B1}" type="presParOf" srcId="{4BB0FB8D-C2AF-4B2E-ABC9-071FD78F6429}" destId="{C9BCB9D2-5C25-406E-A94D-3F6434E15BA8}" srcOrd="1" destOrd="0" presId="urn:microsoft.com/office/officeart/2005/8/layout/orgChart1"/>
    <dgm:cxn modelId="{50EAC4FD-A37C-4945-B634-29615154D26D}" type="presParOf" srcId="{4BB0FB8D-C2AF-4B2E-ABC9-071FD78F6429}" destId="{79F5F33C-743D-4CEF-9827-2DB5AB5FE8F1}" srcOrd="2" destOrd="0" presId="urn:microsoft.com/office/officeart/2005/8/layout/orgChart1"/>
    <dgm:cxn modelId="{9A8089FE-8D27-4B7C-AD1E-74569FC6DAE4}" type="presParOf" srcId="{B09D26D6-580C-48E9-A4BB-1561714DFBE1}" destId="{4563CCE7-BDD7-49C8-B678-4B5713E5E945}" srcOrd="6" destOrd="0" presId="urn:microsoft.com/office/officeart/2005/8/layout/orgChart1"/>
    <dgm:cxn modelId="{85BA8AB9-D344-468A-9BDE-1E52EE243711}" type="presParOf" srcId="{B09D26D6-580C-48E9-A4BB-1561714DFBE1}" destId="{AE318FFB-E434-4546-84B9-A23DAD1B37DE}" srcOrd="7" destOrd="0" presId="urn:microsoft.com/office/officeart/2005/8/layout/orgChart1"/>
    <dgm:cxn modelId="{D6589E20-A42C-4E39-A9E1-1A8E4A1F6683}" type="presParOf" srcId="{AE318FFB-E434-4546-84B9-A23DAD1B37DE}" destId="{9B13E5FB-0A7E-478D-96CC-C4079CD59474}" srcOrd="0" destOrd="0" presId="urn:microsoft.com/office/officeart/2005/8/layout/orgChart1"/>
    <dgm:cxn modelId="{BE66D841-3092-4BCD-87B5-93CC2EF80971}" type="presParOf" srcId="{9B13E5FB-0A7E-478D-96CC-C4079CD59474}" destId="{E8D957A4-62B0-4D83-889E-C1FBE12510AB}" srcOrd="0" destOrd="0" presId="urn:microsoft.com/office/officeart/2005/8/layout/orgChart1"/>
    <dgm:cxn modelId="{5BC5994E-A640-408B-BC11-8D754C4BE23E}" type="presParOf" srcId="{9B13E5FB-0A7E-478D-96CC-C4079CD59474}" destId="{9A43E489-6CA0-4713-80FD-BD5341ADB6CB}" srcOrd="1" destOrd="0" presId="urn:microsoft.com/office/officeart/2005/8/layout/orgChart1"/>
    <dgm:cxn modelId="{CA01DDF5-EF2E-4081-A48A-366A244B8B7D}" type="presParOf" srcId="{AE318FFB-E434-4546-84B9-A23DAD1B37DE}" destId="{782EF8ED-A7EE-4002-9D7D-FE8E76A8DBF9}" srcOrd="1" destOrd="0" presId="urn:microsoft.com/office/officeart/2005/8/layout/orgChart1"/>
    <dgm:cxn modelId="{56F94455-B213-428D-98F6-D21BA78A788B}" type="presParOf" srcId="{AE318FFB-E434-4546-84B9-A23DAD1B37DE}" destId="{C9F2A8BC-4C28-4B6B-AF8A-4323171BB923}" srcOrd="2" destOrd="0" presId="urn:microsoft.com/office/officeart/2005/8/layout/orgChart1"/>
    <dgm:cxn modelId="{84248C90-5199-4832-A8CE-904DA9AE2306}" type="presParOf" srcId="{B09D26D6-580C-48E9-A4BB-1561714DFBE1}" destId="{A0792BC3-45AE-4AA5-BF0D-E81FAD0DAFA8}" srcOrd="8" destOrd="0" presId="urn:microsoft.com/office/officeart/2005/8/layout/orgChart1"/>
    <dgm:cxn modelId="{FA808EA9-ECE0-4157-81F1-E5DF73918804}" type="presParOf" srcId="{B09D26D6-580C-48E9-A4BB-1561714DFBE1}" destId="{AA4D0838-18D3-46D4-A1CE-EE37CE573979}" srcOrd="9" destOrd="0" presId="urn:microsoft.com/office/officeart/2005/8/layout/orgChart1"/>
    <dgm:cxn modelId="{E601A378-56DE-4FC6-A296-D92DB182532C}" type="presParOf" srcId="{AA4D0838-18D3-46D4-A1CE-EE37CE573979}" destId="{A13AB998-5CE7-4B52-90AA-A3AF584E5981}" srcOrd="0" destOrd="0" presId="urn:microsoft.com/office/officeart/2005/8/layout/orgChart1"/>
    <dgm:cxn modelId="{FC79767A-D02D-4CBD-A478-01031883F1B1}" type="presParOf" srcId="{A13AB998-5CE7-4B52-90AA-A3AF584E5981}" destId="{76DEA5E0-D084-4974-8AE5-65F77E450ABA}" srcOrd="0" destOrd="0" presId="urn:microsoft.com/office/officeart/2005/8/layout/orgChart1"/>
    <dgm:cxn modelId="{CC2F21F1-E48A-419F-B4C1-C8EE50A7F949}" type="presParOf" srcId="{A13AB998-5CE7-4B52-90AA-A3AF584E5981}" destId="{16B4DFFF-205C-49A2-B3C0-C0120F2CBC16}" srcOrd="1" destOrd="0" presId="urn:microsoft.com/office/officeart/2005/8/layout/orgChart1"/>
    <dgm:cxn modelId="{00AED008-FDBE-432D-B390-8FBF8DA2DD35}" type="presParOf" srcId="{AA4D0838-18D3-46D4-A1CE-EE37CE573979}" destId="{710BE987-2766-4D4C-836C-0D5E11791A31}" srcOrd="1" destOrd="0" presId="urn:microsoft.com/office/officeart/2005/8/layout/orgChart1"/>
    <dgm:cxn modelId="{9AF4C850-962D-4181-9C2C-24C8C6795C86}" type="presParOf" srcId="{AA4D0838-18D3-46D4-A1CE-EE37CE573979}" destId="{89D059AC-643F-4DB0-BB73-FE016198D3D3}" srcOrd="2" destOrd="0" presId="urn:microsoft.com/office/officeart/2005/8/layout/orgChart1"/>
    <dgm:cxn modelId="{B6C61569-AF30-4442-B740-315E5ACD6853}" type="presParOf" srcId="{F6A34ABE-A172-4DA8-82E3-A72410C1E1DE}" destId="{424D8FC3-C269-46F4-BC94-25BCC8FCC52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054A2D-4928-4616-B23D-782DE527700A}">
      <dsp:nvSpPr>
        <dsp:cNvPr id="0" name=""/>
        <dsp:cNvSpPr/>
      </dsp:nvSpPr>
      <dsp:spPr>
        <a:xfrm>
          <a:off x="0" y="0"/>
          <a:ext cx="1533228" cy="3903466"/>
        </a:xfrm>
        <a:prstGeom prst="roundRect">
          <a:avLst>
            <a:gd name="adj" fmla="val 10000"/>
          </a:avLst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00" tIns="99568" rIns="99568" bIns="99568" numCol="1" spcCol="1270" anchor="b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 dirty="0"/>
            <a:t>1,4 miljoen bezoeken per maand</a:t>
          </a:r>
        </a:p>
      </dsp:txBody>
      <dsp:txXfrm>
        <a:off x="0" y="1561386"/>
        <a:ext cx="1533228" cy="1561386"/>
      </dsp:txXfrm>
    </dsp:sp>
    <dsp:sp modelId="{0897F331-BFF6-434F-B3FA-840FFF8231A4}">
      <dsp:nvSpPr>
        <dsp:cNvPr id="0" name=""/>
        <dsp:cNvSpPr/>
      </dsp:nvSpPr>
      <dsp:spPr>
        <a:xfrm>
          <a:off x="116687" y="234207"/>
          <a:ext cx="1299854" cy="1299854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0824C0-40E7-466B-B346-58C33C2A02D8}">
      <dsp:nvSpPr>
        <dsp:cNvPr id="0" name=""/>
        <dsp:cNvSpPr/>
      </dsp:nvSpPr>
      <dsp:spPr>
        <a:xfrm>
          <a:off x="1579225" y="0"/>
          <a:ext cx="1533228" cy="3903466"/>
        </a:xfrm>
        <a:prstGeom prst="roundRect">
          <a:avLst>
            <a:gd name="adj" fmla="val 10000"/>
          </a:avLst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b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 dirty="0"/>
            <a:t>Meer dan </a:t>
          </a:r>
          <a:br>
            <a:rPr lang="nl-NL" sz="1400" kern="1200" dirty="0"/>
          </a:br>
          <a:r>
            <a:rPr lang="nl-NL" sz="1400" b="1" kern="1200" dirty="0"/>
            <a:t>1 miljoen </a:t>
          </a:r>
          <a:r>
            <a:rPr lang="nl-NL" sz="1400" kern="1200" dirty="0"/>
            <a:t>waarderingen</a:t>
          </a:r>
        </a:p>
      </dsp:txBody>
      <dsp:txXfrm>
        <a:off x="1579225" y="1561386"/>
        <a:ext cx="1533228" cy="1561386"/>
      </dsp:txXfrm>
    </dsp:sp>
    <dsp:sp modelId="{39D5772C-8FC4-48B8-A470-042DF96E06D9}">
      <dsp:nvSpPr>
        <dsp:cNvPr id="0" name=""/>
        <dsp:cNvSpPr/>
      </dsp:nvSpPr>
      <dsp:spPr>
        <a:xfrm>
          <a:off x="1695912" y="234207"/>
          <a:ext cx="1299854" cy="1299854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453576-21CE-4203-BE13-900A860C79F5}">
      <dsp:nvSpPr>
        <dsp:cNvPr id="0" name=""/>
        <dsp:cNvSpPr/>
      </dsp:nvSpPr>
      <dsp:spPr>
        <a:xfrm>
          <a:off x="3158450" y="0"/>
          <a:ext cx="1533228" cy="390346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b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 dirty="0"/>
            <a:t>Bijna 1.000 pakkethouders</a:t>
          </a:r>
        </a:p>
      </dsp:txBody>
      <dsp:txXfrm>
        <a:off x="3158450" y="1561386"/>
        <a:ext cx="1533228" cy="1561386"/>
      </dsp:txXfrm>
    </dsp:sp>
    <dsp:sp modelId="{DC73447D-301C-4E5C-8632-6060310C585D}">
      <dsp:nvSpPr>
        <dsp:cNvPr id="0" name=""/>
        <dsp:cNvSpPr/>
      </dsp:nvSpPr>
      <dsp:spPr>
        <a:xfrm>
          <a:off x="3275137" y="234207"/>
          <a:ext cx="1299854" cy="1299854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709286-9504-4CB7-930F-DB3586B1DA22}">
      <dsp:nvSpPr>
        <dsp:cNvPr id="0" name=""/>
        <dsp:cNvSpPr/>
      </dsp:nvSpPr>
      <dsp:spPr>
        <a:xfrm>
          <a:off x="4737676" y="0"/>
          <a:ext cx="1533228" cy="3903466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b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 dirty="0"/>
            <a:t>Partnerships met de meeste grote zorgverzekeraars</a:t>
          </a:r>
        </a:p>
      </dsp:txBody>
      <dsp:txXfrm>
        <a:off x="4737676" y="1561386"/>
        <a:ext cx="1533228" cy="1561386"/>
      </dsp:txXfrm>
    </dsp:sp>
    <dsp:sp modelId="{BD9FA09B-E392-4D0B-A2BC-784572D3E799}">
      <dsp:nvSpPr>
        <dsp:cNvPr id="0" name=""/>
        <dsp:cNvSpPr/>
      </dsp:nvSpPr>
      <dsp:spPr>
        <a:xfrm>
          <a:off x="4854363" y="234207"/>
          <a:ext cx="1299854" cy="1299854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DB3B05-1C41-4C7F-992B-B8C99C9324FB}">
      <dsp:nvSpPr>
        <dsp:cNvPr id="0" name=""/>
        <dsp:cNvSpPr/>
      </dsp:nvSpPr>
      <dsp:spPr>
        <a:xfrm>
          <a:off x="6316901" y="0"/>
          <a:ext cx="1533228" cy="3903466"/>
        </a:xfrm>
        <a:prstGeom prst="roundRect">
          <a:avLst>
            <a:gd name="adj" fmla="val 10000"/>
          </a:avLst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b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 dirty="0"/>
            <a:t>De standaard voor patiëntervaringen in steeds meer sectoren</a:t>
          </a:r>
        </a:p>
      </dsp:txBody>
      <dsp:txXfrm>
        <a:off x="6316901" y="1561386"/>
        <a:ext cx="1533228" cy="1561386"/>
      </dsp:txXfrm>
    </dsp:sp>
    <dsp:sp modelId="{5FFC01C8-079A-42D3-BF6E-D8ED03D0EBB0}">
      <dsp:nvSpPr>
        <dsp:cNvPr id="0" name=""/>
        <dsp:cNvSpPr/>
      </dsp:nvSpPr>
      <dsp:spPr>
        <a:xfrm>
          <a:off x="6433588" y="234207"/>
          <a:ext cx="1299854" cy="1299854"/>
        </a:xfrm>
        <a:prstGeom prst="ellipse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44ACB6-D298-44CE-B61C-695B04120B8A}">
      <dsp:nvSpPr>
        <dsp:cNvPr id="0" name=""/>
        <dsp:cNvSpPr/>
      </dsp:nvSpPr>
      <dsp:spPr>
        <a:xfrm>
          <a:off x="314005" y="3122772"/>
          <a:ext cx="7222119" cy="585519"/>
        </a:xfrm>
        <a:prstGeom prst="leftRightArrow">
          <a:avLst/>
        </a:prstGeom>
        <a:solidFill>
          <a:schemeClr val="accent2">
            <a:tint val="40000"/>
            <a:hueOff val="0"/>
            <a:satOff val="0"/>
            <a:lumOff val="0"/>
            <a:alpha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792BC3-45AE-4AA5-BF0D-E81FAD0DAFA8}">
      <dsp:nvSpPr>
        <dsp:cNvPr id="0" name=""/>
        <dsp:cNvSpPr/>
      </dsp:nvSpPr>
      <dsp:spPr>
        <a:xfrm>
          <a:off x="5719665" y="2555619"/>
          <a:ext cx="4739460" cy="4112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5637"/>
              </a:lnTo>
              <a:lnTo>
                <a:pt x="4739460" y="205637"/>
              </a:lnTo>
              <a:lnTo>
                <a:pt x="4739460" y="411275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63CCE7-BDD7-49C8-B678-4B5713E5E945}">
      <dsp:nvSpPr>
        <dsp:cNvPr id="0" name=""/>
        <dsp:cNvSpPr/>
      </dsp:nvSpPr>
      <dsp:spPr>
        <a:xfrm>
          <a:off x="5719665" y="2555619"/>
          <a:ext cx="2369730" cy="4112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5637"/>
              </a:lnTo>
              <a:lnTo>
                <a:pt x="2369730" y="205637"/>
              </a:lnTo>
              <a:lnTo>
                <a:pt x="2369730" y="411275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7AB50B-E33E-4D91-904B-6C17A13C2D06}">
      <dsp:nvSpPr>
        <dsp:cNvPr id="0" name=""/>
        <dsp:cNvSpPr/>
      </dsp:nvSpPr>
      <dsp:spPr>
        <a:xfrm>
          <a:off x="5673945" y="2555619"/>
          <a:ext cx="91440" cy="41127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11275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7D3A87-FEB6-438F-99AF-AF039BD67DA9}">
      <dsp:nvSpPr>
        <dsp:cNvPr id="0" name=""/>
        <dsp:cNvSpPr/>
      </dsp:nvSpPr>
      <dsp:spPr>
        <a:xfrm>
          <a:off x="3349935" y="2555619"/>
          <a:ext cx="2369730" cy="411275"/>
        </a:xfrm>
        <a:custGeom>
          <a:avLst/>
          <a:gdLst/>
          <a:ahLst/>
          <a:cxnLst/>
          <a:rect l="0" t="0" r="0" b="0"/>
          <a:pathLst>
            <a:path>
              <a:moveTo>
                <a:pt x="2369730" y="0"/>
              </a:moveTo>
              <a:lnTo>
                <a:pt x="2369730" y="205637"/>
              </a:lnTo>
              <a:lnTo>
                <a:pt x="0" y="205637"/>
              </a:lnTo>
              <a:lnTo>
                <a:pt x="0" y="411275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D2CC58-C434-4B7B-8E91-05EE2EB54558}">
      <dsp:nvSpPr>
        <dsp:cNvPr id="0" name=""/>
        <dsp:cNvSpPr/>
      </dsp:nvSpPr>
      <dsp:spPr>
        <a:xfrm>
          <a:off x="980204" y="2555619"/>
          <a:ext cx="4739460" cy="411275"/>
        </a:xfrm>
        <a:custGeom>
          <a:avLst/>
          <a:gdLst/>
          <a:ahLst/>
          <a:cxnLst/>
          <a:rect l="0" t="0" r="0" b="0"/>
          <a:pathLst>
            <a:path>
              <a:moveTo>
                <a:pt x="4739460" y="0"/>
              </a:moveTo>
              <a:lnTo>
                <a:pt x="4739460" y="205637"/>
              </a:lnTo>
              <a:lnTo>
                <a:pt x="0" y="205637"/>
              </a:lnTo>
              <a:lnTo>
                <a:pt x="0" y="411275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957AEC-0B23-4E73-8726-E36AD2C151DF}">
      <dsp:nvSpPr>
        <dsp:cNvPr id="0" name=""/>
        <dsp:cNvSpPr/>
      </dsp:nvSpPr>
      <dsp:spPr>
        <a:xfrm>
          <a:off x="4740438" y="1576391"/>
          <a:ext cx="1958454" cy="979227"/>
        </a:xfrm>
        <a:prstGeom prst="rect">
          <a:avLst/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700" kern="1200" dirty="0"/>
            <a:t>Productmanagement</a:t>
          </a:r>
        </a:p>
      </dsp:txBody>
      <dsp:txXfrm>
        <a:off x="4740438" y="1576391"/>
        <a:ext cx="1958454" cy="979227"/>
      </dsp:txXfrm>
    </dsp:sp>
    <dsp:sp modelId="{D6E4B330-C427-4BD2-819A-7E63B6A51C74}">
      <dsp:nvSpPr>
        <dsp:cNvPr id="0" name=""/>
        <dsp:cNvSpPr/>
      </dsp:nvSpPr>
      <dsp:spPr>
        <a:xfrm>
          <a:off x="977" y="2966894"/>
          <a:ext cx="1958454" cy="97922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700" kern="1200" dirty="0"/>
            <a:t>Redactie voor waarderingen en klantcontact</a:t>
          </a:r>
        </a:p>
      </dsp:txBody>
      <dsp:txXfrm>
        <a:off x="977" y="2966894"/>
        <a:ext cx="1958454" cy="979227"/>
      </dsp:txXfrm>
    </dsp:sp>
    <dsp:sp modelId="{1AD7D578-C8F1-4387-9602-B8D9C108BDE0}">
      <dsp:nvSpPr>
        <dsp:cNvPr id="0" name=""/>
        <dsp:cNvSpPr/>
      </dsp:nvSpPr>
      <dsp:spPr>
        <a:xfrm>
          <a:off x="2370707" y="2966894"/>
          <a:ext cx="1958454" cy="97922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700" kern="1200" dirty="0"/>
            <a:t>Databankbeheer	</a:t>
          </a:r>
        </a:p>
      </dsp:txBody>
      <dsp:txXfrm>
        <a:off x="2370707" y="2966894"/>
        <a:ext cx="1958454" cy="979227"/>
      </dsp:txXfrm>
    </dsp:sp>
    <dsp:sp modelId="{37150F64-0466-41F3-88A5-CA21D49E6140}">
      <dsp:nvSpPr>
        <dsp:cNvPr id="0" name=""/>
        <dsp:cNvSpPr/>
      </dsp:nvSpPr>
      <dsp:spPr>
        <a:xfrm>
          <a:off x="4740438" y="2966894"/>
          <a:ext cx="1958454" cy="97922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700" kern="1200" dirty="0"/>
            <a:t>Opsporing oneigenlijk gebruik</a:t>
          </a:r>
        </a:p>
      </dsp:txBody>
      <dsp:txXfrm>
        <a:off x="4740438" y="2966894"/>
        <a:ext cx="1958454" cy="979227"/>
      </dsp:txXfrm>
    </dsp:sp>
    <dsp:sp modelId="{E8D957A4-62B0-4D83-889E-C1FBE12510AB}">
      <dsp:nvSpPr>
        <dsp:cNvPr id="0" name=""/>
        <dsp:cNvSpPr/>
      </dsp:nvSpPr>
      <dsp:spPr>
        <a:xfrm>
          <a:off x="7110168" y="2966894"/>
          <a:ext cx="1958454" cy="97922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700" kern="1200" dirty="0"/>
            <a:t>Functioneel beheer</a:t>
          </a:r>
        </a:p>
      </dsp:txBody>
      <dsp:txXfrm>
        <a:off x="7110168" y="2966894"/>
        <a:ext cx="1958454" cy="979227"/>
      </dsp:txXfrm>
    </dsp:sp>
    <dsp:sp modelId="{76DEA5E0-D084-4974-8AE5-65F77E450ABA}">
      <dsp:nvSpPr>
        <dsp:cNvPr id="0" name=""/>
        <dsp:cNvSpPr/>
      </dsp:nvSpPr>
      <dsp:spPr>
        <a:xfrm>
          <a:off x="9479898" y="2966894"/>
          <a:ext cx="1958454" cy="97922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700" kern="1200" dirty="0"/>
            <a:t>Sales- en marketing</a:t>
          </a:r>
        </a:p>
      </dsp:txBody>
      <dsp:txXfrm>
        <a:off x="9479898" y="2966894"/>
        <a:ext cx="1958454" cy="9792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4A93E8-925F-44B4-B158-D4D5072E5397}" type="datetimeFigureOut">
              <a:rPr lang="nl-NL" smtClean="0"/>
              <a:t>17-1-2022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1F6269-1EF0-4519-A06A-8C1AE541D1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3865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980B21-30E2-CB43-96A2-AECCE4417D5D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 Standaar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 Standaar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5165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80B21-30E2-CB43-96A2-AECCE4417D5D}" type="slidenum">
              <a:rPr lang="nl-NL" smtClean="0"/>
              <a:pPr/>
              <a:t>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24321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980B21-30E2-CB43-96A2-AECCE4417D5D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 Standaar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 Standaar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38642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980B21-30E2-CB43-96A2-AECCE4417D5D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 Standaar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 Standaar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90498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980B21-30E2-CB43-96A2-AECCE4417D5D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 Standaar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 Standaar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6983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980B21-30E2-CB43-96A2-AECCE4417D5D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 Standaar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 Standaar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52960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980B21-30E2-CB43-96A2-AECCE4417D5D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 Standaar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 Standaar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16615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980B21-30E2-CB43-96A2-AECCE4417D5D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 Standaar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 Standaar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8355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EEC65D-6124-48DE-BAA5-D989D1DA9E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B499EAF-BE3F-4859-8F6C-C23DD1A41C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DD7346D-9C78-46BD-B6F5-5AE692673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BB399-6989-4060-98C1-207ECB4B138A}" type="datetimeFigureOut">
              <a:rPr lang="nl-NL" smtClean="0"/>
              <a:t>17-1-2022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4E12DFD-1AAA-4FF1-816E-B1D37266F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234B2AE-703F-47D0-A3BA-004EC6708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774E2-C963-4365-B384-F5B14830097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3298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2F7220-C321-4493-BFAA-07FDDFF16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6A91372-0B4D-4294-82A8-50B028D066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AC246A4-9F1D-47AF-9E2F-9E0F6B541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BB399-6989-4060-98C1-207ECB4B138A}" type="datetimeFigureOut">
              <a:rPr lang="nl-NL" smtClean="0"/>
              <a:t>17-1-2022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99B12CC-EE26-43FC-BAF1-0E9A5BEC0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2FCE632-B0DC-489E-9208-735DB0FDA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774E2-C963-4365-B384-F5B14830097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0229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98550816-A976-4418-9B2F-5C0229C3A7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9FFC7CC-7D33-454F-B8B9-FCB33193B3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2DD31EA-5A79-41EB-BBC2-7584140BD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BB399-6989-4060-98C1-207ECB4B138A}" type="datetimeFigureOut">
              <a:rPr lang="nl-NL" smtClean="0"/>
              <a:t>17-1-2022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DA13816-1C04-4BC7-AA6E-18885C9D2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4FAE02F-5086-4BA9-A318-01C1D89B0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774E2-C963-4365-B384-F5B14830097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928409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 pagin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7" cy="458114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4533098"/>
            <a:ext cx="9144000" cy="93152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500" b="0" i="0" baseline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1524000" y="5556693"/>
            <a:ext cx="9144000" cy="56630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Ondertitel</a:t>
            </a: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697" y="6252522"/>
            <a:ext cx="2165248" cy="465692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>
            <a:off x="0" y="4533098"/>
            <a:ext cx="12192000" cy="49427"/>
          </a:xfrm>
          <a:prstGeom prst="rect">
            <a:avLst/>
          </a:prstGeom>
          <a:gradFill flip="none" rotWithShape="0">
            <a:gsLst>
              <a:gs pos="0">
                <a:schemeClr val="accent6"/>
              </a:gs>
              <a:gs pos="20000">
                <a:schemeClr val="accent5"/>
              </a:gs>
              <a:gs pos="40000">
                <a:schemeClr val="accent4"/>
              </a:gs>
              <a:gs pos="80000">
                <a:schemeClr val="accent2"/>
              </a:gs>
              <a:gs pos="100000">
                <a:schemeClr val="accent3"/>
              </a:gs>
              <a:gs pos="6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697" y="6252522"/>
            <a:ext cx="2165248" cy="465692"/>
          </a:xfrm>
          <a:prstGeom prst="rect">
            <a:avLst/>
          </a:prstGeom>
        </p:spPr>
      </p:pic>
      <p:sp>
        <p:nvSpPr>
          <p:cNvPr id="12" name="Rechthoek 11"/>
          <p:cNvSpPr/>
          <p:nvPr userDrawn="1"/>
        </p:nvSpPr>
        <p:spPr>
          <a:xfrm>
            <a:off x="0" y="4533098"/>
            <a:ext cx="12192000" cy="49427"/>
          </a:xfrm>
          <a:prstGeom prst="rect">
            <a:avLst/>
          </a:prstGeom>
          <a:gradFill flip="none" rotWithShape="0">
            <a:gsLst>
              <a:gs pos="0">
                <a:schemeClr val="accent6"/>
              </a:gs>
              <a:gs pos="20000">
                <a:schemeClr val="accent5"/>
              </a:gs>
              <a:gs pos="40000">
                <a:schemeClr val="accent4"/>
              </a:gs>
              <a:gs pos="80000">
                <a:schemeClr val="accent2"/>
              </a:gs>
              <a:gs pos="100000">
                <a:schemeClr val="accent3"/>
              </a:gs>
              <a:gs pos="6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61390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 pagin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5675" cy="458252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4533098"/>
            <a:ext cx="9144000" cy="93152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500" b="0" i="0" baseline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1524000" y="5556693"/>
            <a:ext cx="9144000" cy="56630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Ondertitel</a:t>
            </a: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697" y="6252522"/>
            <a:ext cx="2165248" cy="465692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>
            <a:off x="0" y="4533098"/>
            <a:ext cx="12192000" cy="49427"/>
          </a:xfrm>
          <a:prstGeom prst="rect">
            <a:avLst/>
          </a:prstGeom>
          <a:gradFill flip="none" rotWithShape="0">
            <a:gsLst>
              <a:gs pos="0">
                <a:schemeClr val="accent6"/>
              </a:gs>
              <a:gs pos="20000">
                <a:schemeClr val="accent5"/>
              </a:gs>
              <a:gs pos="40000">
                <a:schemeClr val="accent4"/>
              </a:gs>
              <a:gs pos="80000">
                <a:schemeClr val="accent2"/>
              </a:gs>
              <a:gs pos="100000">
                <a:schemeClr val="accent3"/>
              </a:gs>
              <a:gs pos="6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697" y="6252522"/>
            <a:ext cx="2165248" cy="465692"/>
          </a:xfrm>
          <a:prstGeom prst="rect">
            <a:avLst/>
          </a:prstGeom>
        </p:spPr>
      </p:pic>
      <p:sp>
        <p:nvSpPr>
          <p:cNvPr id="11" name="Rechthoek 10"/>
          <p:cNvSpPr/>
          <p:nvPr userDrawn="1"/>
        </p:nvSpPr>
        <p:spPr>
          <a:xfrm>
            <a:off x="0" y="4533098"/>
            <a:ext cx="12192000" cy="49427"/>
          </a:xfrm>
          <a:prstGeom prst="rect">
            <a:avLst/>
          </a:prstGeom>
          <a:gradFill flip="none" rotWithShape="0">
            <a:gsLst>
              <a:gs pos="0">
                <a:schemeClr val="accent6"/>
              </a:gs>
              <a:gs pos="20000">
                <a:schemeClr val="accent5"/>
              </a:gs>
              <a:gs pos="40000">
                <a:schemeClr val="accent4"/>
              </a:gs>
              <a:gs pos="80000">
                <a:schemeClr val="accent2"/>
              </a:gs>
              <a:gs pos="100000">
                <a:schemeClr val="accent3"/>
              </a:gs>
              <a:gs pos="6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55195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pagi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5675" cy="4582525"/>
          </a:xfrm>
          <a:prstGeom prst="rect">
            <a:avLst/>
          </a:prstGeom>
        </p:spPr>
      </p:pic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1524000" y="5556693"/>
            <a:ext cx="9144000" cy="56630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Ondertitel</a:t>
            </a: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697" y="6252522"/>
            <a:ext cx="2165248" cy="465692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>
            <a:off x="0" y="4533098"/>
            <a:ext cx="12192000" cy="49427"/>
          </a:xfrm>
          <a:prstGeom prst="rect">
            <a:avLst/>
          </a:prstGeom>
          <a:gradFill flip="none" rotWithShape="0">
            <a:gsLst>
              <a:gs pos="0">
                <a:schemeClr val="accent6"/>
              </a:gs>
              <a:gs pos="20000">
                <a:schemeClr val="accent5"/>
              </a:gs>
              <a:gs pos="40000">
                <a:schemeClr val="accent4"/>
              </a:gs>
              <a:gs pos="80000">
                <a:schemeClr val="accent2"/>
              </a:gs>
              <a:gs pos="100000">
                <a:schemeClr val="accent3"/>
              </a:gs>
              <a:gs pos="6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697" y="6252522"/>
            <a:ext cx="2165248" cy="465692"/>
          </a:xfrm>
          <a:prstGeom prst="rect">
            <a:avLst/>
          </a:prstGeom>
        </p:spPr>
      </p:pic>
      <p:sp>
        <p:nvSpPr>
          <p:cNvPr id="11" name="Rechthoek 10"/>
          <p:cNvSpPr/>
          <p:nvPr userDrawn="1"/>
        </p:nvSpPr>
        <p:spPr>
          <a:xfrm>
            <a:off x="0" y="4533098"/>
            <a:ext cx="12192000" cy="49427"/>
          </a:xfrm>
          <a:prstGeom prst="rect">
            <a:avLst/>
          </a:prstGeom>
          <a:gradFill flip="none" rotWithShape="0">
            <a:gsLst>
              <a:gs pos="0">
                <a:schemeClr val="accent6"/>
              </a:gs>
              <a:gs pos="20000">
                <a:schemeClr val="accent5"/>
              </a:gs>
              <a:gs pos="40000">
                <a:schemeClr val="accent4"/>
              </a:gs>
              <a:gs pos="80000">
                <a:schemeClr val="accent2"/>
              </a:gs>
              <a:gs pos="100000">
                <a:schemeClr val="accent3"/>
              </a:gs>
              <a:gs pos="6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itel 1"/>
          <p:cNvSpPr>
            <a:spLocks noGrp="1"/>
          </p:cNvSpPr>
          <p:nvPr>
            <p:ph type="ctrTitle"/>
          </p:nvPr>
        </p:nvSpPr>
        <p:spPr>
          <a:xfrm>
            <a:off x="1524000" y="4533098"/>
            <a:ext cx="9144000" cy="93152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500" b="0" i="0" baseline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755006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 pagin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7" cy="458114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4533098"/>
            <a:ext cx="9144000" cy="93152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500" b="0" i="0" baseline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1524000" y="5556693"/>
            <a:ext cx="9144000" cy="56630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Ondertitel</a:t>
            </a: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697" y="6252522"/>
            <a:ext cx="2165248" cy="465692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>
            <a:off x="0" y="4533098"/>
            <a:ext cx="12192000" cy="49427"/>
          </a:xfrm>
          <a:prstGeom prst="rect">
            <a:avLst/>
          </a:prstGeom>
          <a:gradFill flip="none" rotWithShape="0">
            <a:gsLst>
              <a:gs pos="0">
                <a:schemeClr val="accent6"/>
              </a:gs>
              <a:gs pos="20000">
                <a:schemeClr val="accent5"/>
              </a:gs>
              <a:gs pos="40000">
                <a:schemeClr val="accent4"/>
              </a:gs>
              <a:gs pos="80000">
                <a:schemeClr val="accent2"/>
              </a:gs>
              <a:gs pos="100000">
                <a:schemeClr val="accent3"/>
              </a:gs>
              <a:gs pos="6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697" y="6252522"/>
            <a:ext cx="2165248" cy="465692"/>
          </a:xfrm>
          <a:prstGeom prst="rect">
            <a:avLst/>
          </a:prstGeom>
        </p:spPr>
      </p:pic>
      <p:sp>
        <p:nvSpPr>
          <p:cNvPr id="11" name="Rechthoek 10"/>
          <p:cNvSpPr/>
          <p:nvPr userDrawn="1"/>
        </p:nvSpPr>
        <p:spPr>
          <a:xfrm>
            <a:off x="0" y="4533098"/>
            <a:ext cx="12192000" cy="49427"/>
          </a:xfrm>
          <a:prstGeom prst="rect">
            <a:avLst/>
          </a:prstGeom>
          <a:gradFill flip="none" rotWithShape="0">
            <a:gsLst>
              <a:gs pos="0">
                <a:schemeClr val="accent6"/>
              </a:gs>
              <a:gs pos="20000">
                <a:schemeClr val="accent5"/>
              </a:gs>
              <a:gs pos="40000">
                <a:schemeClr val="accent4"/>
              </a:gs>
              <a:gs pos="80000">
                <a:schemeClr val="accent2"/>
              </a:gs>
              <a:gs pos="100000">
                <a:schemeClr val="accent3"/>
              </a:gs>
              <a:gs pos="6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631274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 pagin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5675" cy="458252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4533098"/>
            <a:ext cx="9144000" cy="93152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500" b="0" i="0" baseline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1524000" y="5556693"/>
            <a:ext cx="9144000" cy="56630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Ondertitel</a:t>
            </a: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697" y="6252522"/>
            <a:ext cx="2165248" cy="465692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>
            <a:off x="0" y="4533098"/>
            <a:ext cx="12192000" cy="49427"/>
          </a:xfrm>
          <a:prstGeom prst="rect">
            <a:avLst/>
          </a:prstGeom>
          <a:gradFill flip="none" rotWithShape="0">
            <a:gsLst>
              <a:gs pos="0">
                <a:schemeClr val="accent6"/>
              </a:gs>
              <a:gs pos="20000">
                <a:schemeClr val="accent5"/>
              </a:gs>
              <a:gs pos="40000">
                <a:schemeClr val="accent4"/>
              </a:gs>
              <a:gs pos="80000">
                <a:schemeClr val="accent2"/>
              </a:gs>
              <a:gs pos="100000">
                <a:schemeClr val="accent3"/>
              </a:gs>
              <a:gs pos="6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697" y="6252522"/>
            <a:ext cx="2165248" cy="465692"/>
          </a:xfrm>
          <a:prstGeom prst="rect">
            <a:avLst/>
          </a:prstGeom>
        </p:spPr>
      </p:pic>
      <p:sp>
        <p:nvSpPr>
          <p:cNvPr id="11" name="Rechthoek 10"/>
          <p:cNvSpPr/>
          <p:nvPr userDrawn="1"/>
        </p:nvSpPr>
        <p:spPr>
          <a:xfrm>
            <a:off x="0" y="4533098"/>
            <a:ext cx="12192000" cy="49427"/>
          </a:xfrm>
          <a:prstGeom prst="rect">
            <a:avLst/>
          </a:prstGeom>
          <a:gradFill flip="none" rotWithShape="0">
            <a:gsLst>
              <a:gs pos="0">
                <a:schemeClr val="accent6"/>
              </a:gs>
              <a:gs pos="20000">
                <a:schemeClr val="accent5"/>
              </a:gs>
              <a:gs pos="40000">
                <a:schemeClr val="accent4"/>
              </a:gs>
              <a:gs pos="80000">
                <a:schemeClr val="accent2"/>
              </a:gs>
              <a:gs pos="100000">
                <a:schemeClr val="accent3"/>
              </a:gs>
              <a:gs pos="6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3365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 pagina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7" cy="458114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4533098"/>
            <a:ext cx="9144000" cy="93152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500" b="0" i="0" baseline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1524000" y="5556693"/>
            <a:ext cx="9144000" cy="56630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Ondertitel</a:t>
            </a: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697" y="6252522"/>
            <a:ext cx="2165248" cy="465692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>
            <a:off x="0" y="4533098"/>
            <a:ext cx="12192000" cy="49427"/>
          </a:xfrm>
          <a:prstGeom prst="rect">
            <a:avLst/>
          </a:prstGeom>
          <a:gradFill flip="none" rotWithShape="0">
            <a:gsLst>
              <a:gs pos="0">
                <a:schemeClr val="accent6"/>
              </a:gs>
              <a:gs pos="20000">
                <a:schemeClr val="accent5"/>
              </a:gs>
              <a:gs pos="40000">
                <a:schemeClr val="accent4"/>
              </a:gs>
              <a:gs pos="80000">
                <a:schemeClr val="accent2"/>
              </a:gs>
              <a:gs pos="100000">
                <a:schemeClr val="accent3"/>
              </a:gs>
              <a:gs pos="6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697" y="6252522"/>
            <a:ext cx="2165248" cy="465692"/>
          </a:xfrm>
          <a:prstGeom prst="rect">
            <a:avLst/>
          </a:prstGeom>
        </p:spPr>
      </p:pic>
      <p:sp>
        <p:nvSpPr>
          <p:cNvPr id="11" name="Rechthoek 10"/>
          <p:cNvSpPr/>
          <p:nvPr userDrawn="1"/>
        </p:nvSpPr>
        <p:spPr>
          <a:xfrm>
            <a:off x="0" y="4533098"/>
            <a:ext cx="12192000" cy="49427"/>
          </a:xfrm>
          <a:prstGeom prst="rect">
            <a:avLst/>
          </a:prstGeom>
          <a:gradFill flip="none" rotWithShape="0">
            <a:gsLst>
              <a:gs pos="0">
                <a:schemeClr val="accent6"/>
              </a:gs>
              <a:gs pos="20000">
                <a:schemeClr val="accent5"/>
              </a:gs>
              <a:gs pos="40000">
                <a:schemeClr val="accent4"/>
              </a:gs>
              <a:gs pos="80000">
                <a:schemeClr val="accent2"/>
              </a:gs>
              <a:gs pos="100000">
                <a:schemeClr val="accent3"/>
              </a:gs>
              <a:gs pos="6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72170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 pagina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5675" cy="458252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4533098"/>
            <a:ext cx="9144000" cy="93152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500" b="0" i="0" baseline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1524000" y="5556693"/>
            <a:ext cx="9144000" cy="56630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Ondertitel</a:t>
            </a: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697" y="6252522"/>
            <a:ext cx="2165248" cy="465692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>
            <a:off x="0" y="4533098"/>
            <a:ext cx="12192000" cy="49427"/>
          </a:xfrm>
          <a:prstGeom prst="rect">
            <a:avLst/>
          </a:prstGeom>
          <a:gradFill flip="none" rotWithShape="0">
            <a:gsLst>
              <a:gs pos="0">
                <a:schemeClr val="accent6"/>
              </a:gs>
              <a:gs pos="20000">
                <a:schemeClr val="accent5"/>
              </a:gs>
              <a:gs pos="40000">
                <a:schemeClr val="accent4"/>
              </a:gs>
              <a:gs pos="80000">
                <a:schemeClr val="accent2"/>
              </a:gs>
              <a:gs pos="100000">
                <a:schemeClr val="accent3"/>
              </a:gs>
              <a:gs pos="6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697" y="6252522"/>
            <a:ext cx="2165248" cy="465692"/>
          </a:xfrm>
          <a:prstGeom prst="rect">
            <a:avLst/>
          </a:prstGeom>
        </p:spPr>
      </p:pic>
      <p:sp>
        <p:nvSpPr>
          <p:cNvPr id="11" name="Rechthoek 10"/>
          <p:cNvSpPr/>
          <p:nvPr userDrawn="1"/>
        </p:nvSpPr>
        <p:spPr>
          <a:xfrm>
            <a:off x="0" y="4533098"/>
            <a:ext cx="12192000" cy="49427"/>
          </a:xfrm>
          <a:prstGeom prst="rect">
            <a:avLst/>
          </a:prstGeom>
          <a:gradFill flip="none" rotWithShape="0">
            <a:gsLst>
              <a:gs pos="0">
                <a:schemeClr val="accent6"/>
              </a:gs>
              <a:gs pos="20000">
                <a:schemeClr val="accent5"/>
              </a:gs>
              <a:gs pos="40000">
                <a:schemeClr val="accent4"/>
              </a:gs>
              <a:gs pos="80000">
                <a:schemeClr val="accent2"/>
              </a:gs>
              <a:gs pos="100000">
                <a:schemeClr val="accent3"/>
              </a:gs>
              <a:gs pos="6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06171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 pagina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5675" cy="458252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4533098"/>
            <a:ext cx="9144000" cy="93152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500" b="0" i="0" baseline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1524000" y="5556693"/>
            <a:ext cx="9144000" cy="56630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Ondertitel</a:t>
            </a: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697" y="6252522"/>
            <a:ext cx="2165248" cy="465692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>
            <a:off x="0" y="4533098"/>
            <a:ext cx="12192000" cy="49427"/>
          </a:xfrm>
          <a:prstGeom prst="rect">
            <a:avLst/>
          </a:prstGeom>
          <a:gradFill flip="none" rotWithShape="0">
            <a:gsLst>
              <a:gs pos="0">
                <a:schemeClr val="accent6"/>
              </a:gs>
              <a:gs pos="20000">
                <a:schemeClr val="accent5"/>
              </a:gs>
              <a:gs pos="40000">
                <a:schemeClr val="accent4"/>
              </a:gs>
              <a:gs pos="80000">
                <a:schemeClr val="accent2"/>
              </a:gs>
              <a:gs pos="100000">
                <a:schemeClr val="accent3"/>
              </a:gs>
              <a:gs pos="6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697" y="6252522"/>
            <a:ext cx="2165248" cy="465692"/>
          </a:xfrm>
          <a:prstGeom prst="rect">
            <a:avLst/>
          </a:prstGeom>
        </p:spPr>
      </p:pic>
      <p:sp>
        <p:nvSpPr>
          <p:cNvPr id="11" name="Rechthoek 10"/>
          <p:cNvSpPr/>
          <p:nvPr userDrawn="1"/>
        </p:nvSpPr>
        <p:spPr>
          <a:xfrm>
            <a:off x="0" y="4533098"/>
            <a:ext cx="12192000" cy="49427"/>
          </a:xfrm>
          <a:prstGeom prst="rect">
            <a:avLst/>
          </a:prstGeom>
          <a:gradFill flip="none" rotWithShape="0">
            <a:gsLst>
              <a:gs pos="0">
                <a:schemeClr val="accent6"/>
              </a:gs>
              <a:gs pos="20000">
                <a:schemeClr val="accent5"/>
              </a:gs>
              <a:gs pos="40000">
                <a:schemeClr val="accent4"/>
              </a:gs>
              <a:gs pos="80000">
                <a:schemeClr val="accent2"/>
              </a:gs>
              <a:gs pos="100000">
                <a:schemeClr val="accent3"/>
              </a:gs>
              <a:gs pos="6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5692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C1D009-F062-439D-9B2A-8F7F42B9A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CFF8A75-4F82-435C-9DD9-E4B5A23AD8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CCFB5E4-BE58-49A9-8663-4291A915A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BB399-6989-4060-98C1-207ECB4B138A}" type="datetimeFigureOut">
              <a:rPr lang="nl-NL" smtClean="0"/>
              <a:t>17-1-2022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173A644-E909-49C3-9540-DF0ECF74C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3AC5993-8E56-4B7D-997D-CF46ECA3A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774E2-C963-4365-B384-F5B14830097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92160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 pagina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43"/>
            <a:ext cx="12193431" cy="458168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4533098"/>
            <a:ext cx="9144000" cy="93152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500" b="0" i="0" baseline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1524000" y="5556693"/>
            <a:ext cx="9144000" cy="56630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Ondertitel</a:t>
            </a: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697" y="6252522"/>
            <a:ext cx="2165248" cy="465692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>
            <a:off x="0" y="4533098"/>
            <a:ext cx="12192000" cy="49427"/>
          </a:xfrm>
          <a:prstGeom prst="rect">
            <a:avLst/>
          </a:prstGeom>
          <a:gradFill flip="none" rotWithShape="0">
            <a:gsLst>
              <a:gs pos="0">
                <a:schemeClr val="accent6"/>
              </a:gs>
              <a:gs pos="20000">
                <a:schemeClr val="accent5"/>
              </a:gs>
              <a:gs pos="40000">
                <a:schemeClr val="accent4"/>
              </a:gs>
              <a:gs pos="80000">
                <a:schemeClr val="accent2"/>
              </a:gs>
              <a:gs pos="100000">
                <a:schemeClr val="accent3"/>
              </a:gs>
              <a:gs pos="6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697" y="6252522"/>
            <a:ext cx="2165248" cy="465692"/>
          </a:xfrm>
          <a:prstGeom prst="rect">
            <a:avLst/>
          </a:prstGeom>
        </p:spPr>
      </p:pic>
      <p:sp>
        <p:nvSpPr>
          <p:cNvPr id="11" name="Rechthoek 10"/>
          <p:cNvSpPr/>
          <p:nvPr userDrawn="1"/>
        </p:nvSpPr>
        <p:spPr>
          <a:xfrm>
            <a:off x="0" y="4533098"/>
            <a:ext cx="12192000" cy="49427"/>
          </a:xfrm>
          <a:prstGeom prst="rect">
            <a:avLst/>
          </a:prstGeom>
          <a:gradFill flip="none" rotWithShape="0">
            <a:gsLst>
              <a:gs pos="0">
                <a:schemeClr val="accent6"/>
              </a:gs>
              <a:gs pos="20000">
                <a:schemeClr val="accent5"/>
              </a:gs>
              <a:gs pos="40000">
                <a:schemeClr val="accent4"/>
              </a:gs>
              <a:gs pos="80000">
                <a:schemeClr val="accent2"/>
              </a:gs>
              <a:gs pos="100000">
                <a:schemeClr val="accent3"/>
              </a:gs>
              <a:gs pos="6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278320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(lang)-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320800"/>
            <a:ext cx="10359609" cy="2009422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ts val="5400"/>
              </a:lnSpc>
              <a:defRPr sz="4500" b="0" i="0" baseline="0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122B4C3-E9F5-5E42-A6DB-0910BB88F451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Rechthoek 6"/>
          <p:cNvSpPr/>
          <p:nvPr/>
        </p:nvSpPr>
        <p:spPr>
          <a:xfrm>
            <a:off x="0" y="3617092"/>
            <a:ext cx="12192000" cy="49427"/>
          </a:xfrm>
          <a:prstGeom prst="rect">
            <a:avLst/>
          </a:prstGeom>
          <a:gradFill flip="none" rotWithShape="0">
            <a:gsLst>
              <a:gs pos="0">
                <a:schemeClr val="accent6"/>
              </a:gs>
              <a:gs pos="20000">
                <a:schemeClr val="accent5"/>
              </a:gs>
              <a:gs pos="40000">
                <a:schemeClr val="accent4"/>
              </a:gs>
              <a:gs pos="80000">
                <a:schemeClr val="accent2"/>
              </a:gs>
              <a:gs pos="100000">
                <a:schemeClr val="accent3"/>
              </a:gs>
              <a:gs pos="6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459" y="6160574"/>
            <a:ext cx="695739" cy="560899"/>
          </a:xfrm>
          <a:prstGeom prst="rect">
            <a:avLst/>
          </a:prstGeom>
        </p:spPr>
      </p:pic>
      <p:sp>
        <p:nvSpPr>
          <p:cNvPr id="9" name="Rechthoek 8"/>
          <p:cNvSpPr/>
          <p:nvPr userDrawn="1"/>
        </p:nvSpPr>
        <p:spPr>
          <a:xfrm>
            <a:off x="0" y="3617092"/>
            <a:ext cx="12192000" cy="49427"/>
          </a:xfrm>
          <a:prstGeom prst="rect">
            <a:avLst/>
          </a:prstGeom>
          <a:gradFill flip="none" rotWithShape="0">
            <a:gsLst>
              <a:gs pos="0">
                <a:schemeClr val="accent6"/>
              </a:gs>
              <a:gs pos="20000">
                <a:schemeClr val="accent5"/>
              </a:gs>
              <a:gs pos="40000">
                <a:schemeClr val="accent4"/>
              </a:gs>
              <a:gs pos="80000">
                <a:schemeClr val="accent2"/>
              </a:gs>
              <a:gs pos="100000">
                <a:schemeClr val="accent3"/>
              </a:gs>
              <a:gs pos="6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459" y="6160574"/>
            <a:ext cx="695739" cy="560899"/>
          </a:xfrm>
          <a:prstGeom prst="rect">
            <a:avLst/>
          </a:prstGeom>
        </p:spPr>
      </p:pic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>
          <a:xfrm>
            <a:off x="838200" y="3953389"/>
            <a:ext cx="10353675" cy="22076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080"/>
              </a:lnSpc>
              <a:buFontTx/>
              <a:buNone/>
              <a:defRPr sz="2400" baseline="0"/>
            </a:lvl1pPr>
            <a:lvl2pPr marL="457200" indent="0">
              <a:lnSpc>
                <a:spcPts val="3080"/>
              </a:lnSpc>
              <a:buFontTx/>
              <a:buNone/>
              <a:defRPr sz="2400" baseline="0"/>
            </a:lvl2pPr>
            <a:lvl3pPr marL="914400" indent="0">
              <a:lnSpc>
                <a:spcPts val="3080"/>
              </a:lnSpc>
              <a:buFontTx/>
              <a:buNone/>
              <a:defRPr sz="2400" baseline="0"/>
            </a:lvl3pPr>
            <a:lvl4pPr marL="1371600" indent="0">
              <a:lnSpc>
                <a:spcPts val="3080"/>
              </a:lnSpc>
              <a:buFontTx/>
              <a:buNone/>
              <a:defRPr sz="2400" baseline="0"/>
            </a:lvl4pPr>
            <a:lvl5pPr marL="1828800" indent="0">
              <a:lnSpc>
                <a:spcPts val="3080"/>
              </a:lnSpc>
              <a:buFontTx/>
              <a:buNone/>
              <a:defRPr sz="2400" baseline="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31354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eau-Titel-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320800"/>
            <a:ext cx="10359609" cy="73779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500" b="0" i="0" baseline="0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122B4C3-E9F5-5E42-A6DB-0910BB88F451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Rechthoek 6"/>
          <p:cNvSpPr/>
          <p:nvPr/>
        </p:nvSpPr>
        <p:spPr>
          <a:xfrm>
            <a:off x="0" y="2256361"/>
            <a:ext cx="12192000" cy="49427"/>
          </a:xfrm>
          <a:prstGeom prst="rect">
            <a:avLst/>
          </a:prstGeom>
          <a:gradFill flip="none" rotWithShape="0">
            <a:gsLst>
              <a:gs pos="0">
                <a:schemeClr val="accent6"/>
              </a:gs>
              <a:gs pos="20000">
                <a:schemeClr val="accent5"/>
              </a:gs>
              <a:gs pos="40000">
                <a:schemeClr val="accent4"/>
              </a:gs>
              <a:gs pos="80000">
                <a:schemeClr val="accent2"/>
              </a:gs>
              <a:gs pos="100000">
                <a:schemeClr val="accent3"/>
              </a:gs>
              <a:gs pos="6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459" y="6160574"/>
            <a:ext cx="695739" cy="560899"/>
          </a:xfrm>
          <a:prstGeom prst="rect">
            <a:avLst/>
          </a:prstGeom>
        </p:spPr>
      </p:pic>
      <p:sp>
        <p:nvSpPr>
          <p:cNvPr id="10" name="Rechthoek 9"/>
          <p:cNvSpPr/>
          <p:nvPr userDrawn="1"/>
        </p:nvSpPr>
        <p:spPr>
          <a:xfrm>
            <a:off x="0" y="2256361"/>
            <a:ext cx="12192000" cy="49427"/>
          </a:xfrm>
          <a:prstGeom prst="rect">
            <a:avLst/>
          </a:prstGeom>
          <a:gradFill flip="none" rotWithShape="0">
            <a:gsLst>
              <a:gs pos="0">
                <a:schemeClr val="accent6"/>
              </a:gs>
              <a:gs pos="20000">
                <a:schemeClr val="accent5"/>
              </a:gs>
              <a:gs pos="40000">
                <a:schemeClr val="accent4"/>
              </a:gs>
              <a:gs pos="80000">
                <a:schemeClr val="accent2"/>
              </a:gs>
              <a:gs pos="100000">
                <a:schemeClr val="accent3"/>
              </a:gs>
              <a:gs pos="6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459" y="6160574"/>
            <a:ext cx="695739" cy="560899"/>
          </a:xfrm>
          <a:prstGeom prst="rect">
            <a:avLst/>
          </a:prstGeom>
        </p:spPr>
      </p:pic>
      <p:sp>
        <p:nvSpPr>
          <p:cNvPr id="15" name="Tijdelijke aanduiding voor tekst 3"/>
          <p:cNvSpPr>
            <a:spLocks noGrp="1"/>
          </p:cNvSpPr>
          <p:nvPr>
            <p:ph type="body" sz="quarter" idx="13"/>
          </p:nvPr>
        </p:nvSpPr>
        <p:spPr>
          <a:xfrm>
            <a:off x="838200" y="2503551"/>
            <a:ext cx="10353675" cy="36575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080"/>
              </a:lnSpc>
              <a:buFontTx/>
              <a:buNone/>
              <a:defRPr sz="2400" baseline="0"/>
            </a:lvl1pPr>
            <a:lvl2pPr marL="457200" indent="0">
              <a:lnSpc>
                <a:spcPts val="3080"/>
              </a:lnSpc>
              <a:buFontTx/>
              <a:buNone/>
              <a:defRPr sz="2400" baseline="0"/>
            </a:lvl2pPr>
            <a:lvl3pPr marL="914400" indent="0">
              <a:lnSpc>
                <a:spcPts val="3080"/>
              </a:lnSpc>
              <a:buFontTx/>
              <a:buNone/>
              <a:defRPr sz="2400" baseline="0"/>
            </a:lvl3pPr>
            <a:lvl4pPr marL="1371600" indent="0">
              <a:lnSpc>
                <a:spcPts val="3080"/>
              </a:lnSpc>
              <a:buFontTx/>
              <a:buNone/>
              <a:defRPr sz="2400" baseline="0"/>
            </a:lvl4pPr>
            <a:lvl5pPr marL="1828800" indent="0">
              <a:lnSpc>
                <a:spcPts val="3080"/>
              </a:lnSpc>
              <a:buFontTx/>
              <a:buNone/>
              <a:defRPr sz="2400" baseline="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4"/>
          </p:nvPr>
        </p:nvSpPr>
        <p:spPr>
          <a:xfrm>
            <a:off x="838200" y="576263"/>
            <a:ext cx="10353675" cy="6429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/>
            </a:lvl1pPr>
            <a:lvl2pPr marL="457200" indent="0">
              <a:buFontTx/>
              <a:buNone/>
              <a:defRPr sz="2400" baseline="0"/>
            </a:lvl2pPr>
            <a:lvl3pPr marL="914400" indent="0">
              <a:buFontTx/>
              <a:buNone/>
              <a:defRPr sz="2400" baseline="0"/>
            </a:lvl3pPr>
            <a:lvl4pPr marL="1371600" indent="0">
              <a:buFontTx/>
              <a:buNone/>
              <a:defRPr sz="2400" baseline="0"/>
            </a:lvl4pPr>
            <a:lvl5pPr marL="1828800" indent="0">
              <a:buFontTx/>
              <a:buNone/>
              <a:defRPr sz="2400" baseline="0"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19124522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-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1850" y="225778"/>
            <a:ext cx="10359609" cy="183282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ts val="5400"/>
              </a:lnSpc>
              <a:defRPr sz="4500" b="0" i="0" baseline="0"/>
            </a:lvl1pPr>
          </a:lstStyle>
          <a:p>
            <a:r>
              <a:rPr lang="nl-NL" dirty="0"/>
              <a:t>Titelstijl van model bewerken titelstijl van model bewerken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122B4C3-E9F5-5E42-A6DB-0910BB88F451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Rechthoek 6"/>
          <p:cNvSpPr/>
          <p:nvPr/>
        </p:nvSpPr>
        <p:spPr>
          <a:xfrm>
            <a:off x="0" y="2256361"/>
            <a:ext cx="12192000" cy="49427"/>
          </a:xfrm>
          <a:prstGeom prst="rect">
            <a:avLst/>
          </a:prstGeom>
          <a:gradFill flip="none" rotWithShape="0">
            <a:gsLst>
              <a:gs pos="0">
                <a:schemeClr val="accent6"/>
              </a:gs>
              <a:gs pos="20000">
                <a:schemeClr val="accent5"/>
              </a:gs>
              <a:gs pos="40000">
                <a:schemeClr val="accent4"/>
              </a:gs>
              <a:gs pos="80000">
                <a:schemeClr val="accent2"/>
              </a:gs>
              <a:gs pos="100000">
                <a:schemeClr val="accent3"/>
              </a:gs>
              <a:gs pos="6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459" y="6160574"/>
            <a:ext cx="695739" cy="560899"/>
          </a:xfrm>
          <a:prstGeom prst="rect">
            <a:avLst/>
          </a:prstGeom>
        </p:spPr>
      </p:pic>
      <p:sp>
        <p:nvSpPr>
          <p:cNvPr id="10" name="Tijdelijke aanduiding voor inhoud 2"/>
          <p:cNvSpPr>
            <a:spLocks noGrp="1"/>
          </p:cNvSpPr>
          <p:nvPr>
            <p:ph idx="1"/>
          </p:nvPr>
        </p:nvSpPr>
        <p:spPr>
          <a:xfrm>
            <a:off x="831850" y="2754487"/>
            <a:ext cx="10359609" cy="3377319"/>
          </a:xfrm>
          <a:prstGeom prst="rect">
            <a:avLst/>
          </a:prstGeom>
        </p:spPr>
        <p:txBody>
          <a:bodyPr/>
          <a:lstStyle>
            <a:lvl1pPr>
              <a:lnSpc>
                <a:spcPts val="3080"/>
              </a:lnSpc>
              <a:defRPr sz="2400" baseline="0"/>
            </a:lvl1pPr>
            <a:lvl2pPr>
              <a:lnSpc>
                <a:spcPts val="3080"/>
              </a:lnSpc>
              <a:defRPr/>
            </a:lvl2pPr>
            <a:lvl3pPr>
              <a:lnSpc>
                <a:spcPts val="3080"/>
              </a:lnSpc>
              <a:defRPr/>
            </a:lvl3pPr>
            <a:lvl4pPr>
              <a:lnSpc>
                <a:spcPts val="3080"/>
              </a:lnSpc>
              <a:defRPr/>
            </a:lvl4pPr>
            <a:lvl5pPr>
              <a:lnSpc>
                <a:spcPts val="3080"/>
              </a:lnSpc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9" name="Rechthoek 8"/>
          <p:cNvSpPr/>
          <p:nvPr userDrawn="1"/>
        </p:nvSpPr>
        <p:spPr>
          <a:xfrm>
            <a:off x="0" y="2256361"/>
            <a:ext cx="12192000" cy="49427"/>
          </a:xfrm>
          <a:prstGeom prst="rect">
            <a:avLst/>
          </a:prstGeom>
          <a:gradFill flip="none" rotWithShape="0">
            <a:gsLst>
              <a:gs pos="0">
                <a:schemeClr val="accent6"/>
              </a:gs>
              <a:gs pos="20000">
                <a:schemeClr val="accent5"/>
              </a:gs>
              <a:gs pos="40000">
                <a:schemeClr val="accent4"/>
              </a:gs>
              <a:gs pos="80000">
                <a:schemeClr val="accent2"/>
              </a:gs>
              <a:gs pos="100000">
                <a:schemeClr val="accent3"/>
              </a:gs>
              <a:gs pos="6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459" y="6160574"/>
            <a:ext cx="695739" cy="56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0151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-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1850" y="225778"/>
            <a:ext cx="10359609" cy="183282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ts val="5400"/>
              </a:lnSpc>
              <a:defRPr sz="4500" b="0" i="0" baseline="0"/>
            </a:lvl1pPr>
          </a:lstStyle>
          <a:p>
            <a:r>
              <a:rPr lang="nl-NL" dirty="0"/>
              <a:t>Titelstijl van model bewerken titelstijl van model bewerken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122B4C3-E9F5-5E42-A6DB-0910BB88F451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Rechthoek 6"/>
          <p:cNvSpPr/>
          <p:nvPr/>
        </p:nvSpPr>
        <p:spPr>
          <a:xfrm>
            <a:off x="0" y="2256361"/>
            <a:ext cx="12192000" cy="49427"/>
          </a:xfrm>
          <a:prstGeom prst="rect">
            <a:avLst/>
          </a:prstGeom>
          <a:gradFill flip="none" rotWithShape="0">
            <a:gsLst>
              <a:gs pos="0">
                <a:schemeClr val="accent6"/>
              </a:gs>
              <a:gs pos="20000">
                <a:schemeClr val="accent5"/>
              </a:gs>
              <a:gs pos="40000">
                <a:schemeClr val="accent4"/>
              </a:gs>
              <a:gs pos="80000">
                <a:schemeClr val="accent2"/>
              </a:gs>
              <a:gs pos="100000">
                <a:schemeClr val="accent3"/>
              </a:gs>
              <a:gs pos="6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459" y="6160574"/>
            <a:ext cx="695739" cy="560899"/>
          </a:xfrm>
          <a:prstGeom prst="rect">
            <a:avLst/>
          </a:prstGeom>
        </p:spPr>
      </p:pic>
      <p:sp>
        <p:nvSpPr>
          <p:cNvPr id="10" name="Tijdelijke aanduiding voor inhoud 2"/>
          <p:cNvSpPr>
            <a:spLocks noGrp="1"/>
          </p:cNvSpPr>
          <p:nvPr>
            <p:ph idx="1"/>
          </p:nvPr>
        </p:nvSpPr>
        <p:spPr>
          <a:xfrm>
            <a:off x="831850" y="2754487"/>
            <a:ext cx="4984749" cy="3377319"/>
          </a:xfrm>
          <a:prstGeom prst="rect">
            <a:avLst/>
          </a:prstGeom>
        </p:spPr>
        <p:txBody>
          <a:bodyPr/>
          <a:lstStyle>
            <a:lvl1pPr>
              <a:lnSpc>
                <a:spcPts val="3080"/>
              </a:lnSpc>
              <a:defRPr sz="2400" baseline="0"/>
            </a:lvl1pPr>
            <a:lvl2pPr>
              <a:lnSpc>
                <a:spcPts val="3080"/>
              </a:lnSpc>
              <a:defRPr/>
            </a:lvl2pPr>
            <a:lvl3pPr>
              <a:lnSpc>
                <a:spcPts val="3080"/>
              </a:lnSpc>
              <a:defRPr/>
            </a:lvl3pPr>
            <a:lvl4pPr>
              <a:lnSpc>
                <a:spcPts val="3080"/>
              </a:lnSpc>
              <a:defRPr/>
            </a:lvl4pPr>
            <a:lvl5pPr>
              <a:lnSpc>
                <a:spcPts val="3080"/>
              </a:lnSpc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9" name="Rechthoek 8"/>
          <p:cNvSpPr/>
          <p:nvPr userDrawn="1"/>
        </p:nvSpPr>
        <p:spPr>
          <a:xfrm>
            <a:off x="0" y="2256361"/>
            <a:ext cx="12192000" cy="49427"/>
          </a:xfrm>
          <a:prstGeom prst="rect">
            <a:avLst/>
          </a:prstGeom>
          <a:gradFill flip="none" rotWithShape="0">
            <a:gsLst>
              <a:gs pos="0">
                <a:schemeClr val="accent6"/>
              </a:gs>
              <a:gs pos="20000">
                <a:schemeClr val="accent5"/>
              </a:gs>
              <a:gs pos="40000">
                <a:schemeClr val="accent4"/>
              </a:gs>
              <a:gs pos="80000">
                <a:schemeClr val="accent2"/>
              </a:gs>
              <a:gs pos="100000">
                <a:schemeClr val="accent3"/>
              </a:gs>
              <a:gs pos="6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459" y="6160574"/>
            <a:ext cx="695739" cy="560899"/>
          </a:xfrm>
          <a:prstGeom prst="rect">
            <a:avLst/>
          </a:prstGeom>
        </p:spPr>
      </p:pic>
      <p:sp>
        <p:nvSpPr>
          <p:cNvPr id="12" name="Tijdelijke aanduiding voor inhoud 2"/>
          <p:cNvSpPr>
            <a:spLocks noGrp="1"/>
          </p:cNvSpPr>
          <p:nvPr>
            <p:ph idx="13"/>
          </p:nvPr>
        </p:nvSpPr>
        <p:spPr>
          <a:xfrm>
            <a:off x="6206710" y="2754487"/>
            <a:ext cx="4984749" cy="3377319"/>
          </a:xfrm>
          <a:prstGeom prst="rect">
            <a:avLst/>
          </a:prstGeom>
        </p:spPr>
        <p:txBody>
          <a:bodyPr/>
          <a:lstStyle>
            <a:lvl1pPr>
              <a:lnSpc>
                <a:spcPts val="3080"/>
              </a:lnSpc>
              <a:defRPr sz="2400" baseline="0"/>
            </a:lvl1pPr>
            <a:lvl2pPr>
              <a:lnSpc>
                <a:spcPts val="3080"/>
              </a:lnSpc>
              <a:defRPr/>
            </a:lvl2pPr>
            <a:lvl3pPr>
              <a:lnSpc>
                <a:spcPts val="3080"/>
              </a:lnSpc>
              <a:defRPr/>
            </a:lvl3pPr>
            <a:lvl4pPr>
              <a:lnSpc>
                <a:spcPts val="3080"/>
              </a:lnSpc>
              <a:defRPr/>
            </a:lvl4pPr>
            <a:lvl5pPr>
              <a:lnSpc>
                <a:spcPts val="3080"/>
              </a:lnSpc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807168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-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/>
          <p:cNvSpPr>
            <a:spLocks noGrp="1"/>
          </p:cNvSpPr>
          <p:nvPr>
            <p:ph type="pic" sz="quarter" idx="13"/>
          </p:nvPr>
        </p:nvSpPr>
        <p:spPr>
          <a:xfrm>
            <a:off x="0" y="2305050"/>
            <a:ext cx="12192000" cy="4552950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1850" y="0"/>
            <a:ext cx="10515600" cy="205859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ts val="5400"/>
              </a:lnSpc>
              <a:defRPr sz="4500" b="0" i="0" baseline="0"/>
            </a:lvl1pPr>
          </a:lstStyle>
          <a:p>
            <a:r>
              <a:rPr lang="nl-NL" dirty="0"/>
              <a:t>Titelstijl van model bewerken 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122B4C3-E9F5-5E42-A6DB-0910BB88F451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Rechthoek 6"/>
          <p:cNvSpPr/>
          <p:nvPr/>
        </p:nvSpPr>
        <p:spPr>
          <a:xfrm>
            <a:off x="0" y="2256361"/>
            <a:ext cx="12192000" cy="49427"/>
          </a:xfrm>
          <a:prstGeom prst="rect">
            <a:avLst/>
          </a:prstGeom>
          <a:gradFill flip="none" rotWithShape="0">
            <a:gsLst>
              <a:gs pos="0">
                <a:schemeClr val="accent6"/>
              </a:gs>
              <a:gs pos="20000">
                <a:schemeClr val="accent5"/>
              </a:gs>
              <a:gs pos="40000">
                <a:schemeClr val="accent4"/>
              </a:gs>
              <a:gs pos="80000">
                <a:schemeClr val="accent2"/>
              </a:gs>
              <a:gs pos="100000">
                <a:schemeClr val="accent3"/>
              </a:gs>
              <a:gs pos="6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460" y="6160575"/>
            <a:ext cx="695739" cy="560899"/>
          </a:xfrm>
          <a:prstGeom prst="rect">
            <a:avLst/>
          </a:prstGeom>
        </p:spPr>
      </p:pic>
      <p:sp>
        <p:nvSpPr>
          <p:cNvPr id="9" name="Rechthoek 8"/>
          <p:cNvSpPr/>
          <p:nvPr userDrawn="1"/>
        </p:nvSpPr>
        <p:spPr>
          <a:xfrm>
            <a:off x="0" y="2256361"/>
            <a:ext cx="12192000" cy="49427"/>
          </a:xfrm>
          <a:prstGeom prst="rect">
            <a:avLst/>
          </a:prstGeom>
          <a:gradFill flip="none" rotWithShape="0">
            <a:gsLst>
              <a:gs pos="0">
                <a:schemeClr val="accent6"/>
              </a:gs>
              <a:gs pos="20000">
                <a:schemeClr val="accent5"/>
              </a:gs>
              <a:gs pos="40000">
                <a:schemeClr val="accent4"/>
              </a:gs>
              <a:gs pos="80000">
                <a:schemeClr val="accent2"/>
              </a:gs>
              <a:gs pos="100000">
                <a:schemeClr val="accent3"/>
              </a:gs>
              <a:gs pos="6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459" y="6160574"/>
            <a:ext cx="695739" cy="56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4211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-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/>
          <p:cNvSpPr>
            <a:spLocks noGrp="1"/>
          </p:cNvSpPr>
          <p:nvPr>
            <p:ph type="pic" sz="quarter" idx="13"/>
          </p:nvPr>
        </p:nvSpPr>
        <p:spPr>
          <a:xfrm>
            <a:off x="831850" y="2717801"/>
            <a:ext cx="5080000" cy="3638549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1850" y="0"/>
            <a:ext cx="10515600" cy="205859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ts val="5400"/>
              </a:lnSpc>
              <a:defRPr sz="4500" b="0" i="0" baseline="0"/>
            </a:lvl1pPr>
          </a:lstStyle>
          <a:p>
            <a:r>
              <a:rPr lang="nl-NL" dirty="0"/>
              <a:t>Titelstijl van model bewerken 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122B4C3-E9F5-5E42-A6DB-0910BB88F451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Rechthoek 6"/>
          <p:cNvSpPr/>
          <p:nvPr/>
        </p:nvSpPr>
        <p:spPr>
          <a:xfrm>
            <a:off x="0" y="2256361"/>
            <a:ext cx="12192000" cy="49427"/>
          </a:xfrm>
          <a:prstGeom prst="rect">
            <a:avLst/>
          </a:prstGeom>
          <a:gradFill flip="none" rotWithShape="0">
            <a:gsLst>
              <a:gs pos="0">
                <a:schemeClr val="accent6"/>
              </a:gs>
              <a:gs pos="20000">
                <a:schemeClr val="accent5"/>
              </a:gs>
              <a:gs pos="40000">
                <a:schemeClr val="accent4"/>
              </a:gs>
              <a:gs pos="80000">
                <a:schemeClr val="accent2"/>
              </a:gs>
              <a:gs pos="100000">
                <a:schemeClr val="accent3"/>
              </a:gs>
              <a:gs pos="6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460" y="6160575"/>
            <a:ext cx="695739" cy="560899"/>
          </a:xfrm>
          <a:prstGeom prst="rect">
            <a:avLst/>
          </a:prstGeom>
        </p:spPr>
      </p:pic>
      <p:sp>
        <p:nvSpPr>
          <p:cNvPr id="9" name="Rechthoek 8"/>
          <p:cNvSpPr/>
          <p:nvPr userDrawn="1"/>
        </p:nvSpPr>
        <p:spPr>
          <a:xfrm>
            <a:off x="0" y="2256361"/>
            <a:ext cx="12192000" cy="49427"/>
          </a:xfrm>
          <a:prstGeom prst="rect">
            <a:avLst/>
          </a:prstGeom>
          <a:gradFill flip="none" rotWithShape="0">
            <a:gsLst>
              <a:gs pos="0">
                <a:schemeClr val="accent6"/>
              </a:gs>
              <a:gs pos="20000">
                <a:schemeClr val="accent5"/>
              </a:gs>
              <a:gs pos="40000">
                <a:schemeClr val="accent4"/>
              </a:gs>
              <a:gs pos="80000">
                <a:schemeClr val="accent2"/>
              </a:gs>
              <a:gs pos="100000">
                <a:schemeClr val="accent3"/>
              </a:gs>
              <a:gs pos="6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ijdelijke aanduiding voor afbeelding 4"/>
          <p:cNvSpPr>
            <a:spLocks noGrp="1"/>
          </p:cNvSpPr>
          <p:nvPr>
            <p:ph type="pic" sz="quarter" idx="14"/>
          </p:nvPr>
        </p:nvSpPr>
        <p:spPr>
          <a:xfrm>
            <a:off x="6267450" y="2717800"/>
            <a:ext cx="5080000" cy="3638549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459" y="6160574"/>
            <a:ext cx="695739" cy="56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3129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-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grafiek 3"/>
          <p:cNvSpPr>
            <a:spLocks noGrp="1"/>
          </p:cNvSpPr>
          <p:nvPr>
            <p:ph type="chart" sz="quarter" idx="13"/>
          </p:nvPr>
        </p:nvSpPr>
        <p:spPr>
          <a:xfrm>
            <a:off x="0" y="2305050"/>
            <a:ext cx="12192000" cy="4552950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op het pictogram als u een grafiek wilt toevoegen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0"/>
            <a:ext cx="10515600" cy="205859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ts val="5400"/>
              </a:lnSpc>
              <a:defRPr sz="4500" b="0" i="0" baseline="0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122B4C3-E9F5-5E42-A6DB-0910BB88F451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Rechthoek 6"/>
          <p:cNvSpPr/>
          <p:nvPr/>
        </p:nvSpPr>
        <p:spPr>
          <a:xfrm>
            <a:off x="0" y="2256361"/>
            <a:ext cx="12192000" cy="49427"/>
          </a:xfrm>
          <a:prstGeom prst="rect">
            <a:avLst/>
          </a:prstGeom>
          <a:gradFill flip="none" rotWithShape="0">
            <a:gsLst>
              <a:gs pos="0">
                <a:schemeClr val="accent6"/>
              </a:gs>
              <a:gs pos="20000">
                <a:schemeClr val="accent5"/>
              </a:gs>
              <a:gs pos="40000">
                <a:schemeClr val="accent4"/>
              </a:gs>
              <a:gs pos="80000">
                <a:schemeClr val="accent2"/>
              </a:gs>
              <a:gs pos="100000">
                <a:schemeClr val="accent3"/>
              </a:gs>
              <a:gs pos="6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460" y="6160575"/>
            <a:ext cx="695739" cy="560899"/>
          </a:xfrm>
          <a:prstGeom prst="rect">
            <a:avLst/>
          </a:prstGeom>
        </p:spPr>
      </p:pic>
      <p:sp>
        <p:nvSpPr>
          <p:cNvPr id="9" name="Rechthoek 8"/>
          <p:cNvSpPr/>
          <p:nvPr userDrawn="1"/>
        </p:nvSpPr>
        <p:spPr>
          <a:xfrm>
            <a:off x="0" y="2256361"/>
            <a:ext cx="12192000" cy="49427"/>
          </a:xfrm>
          <a:prstGeom prst="rect">
            <a:avLst/>
          </a:prstGeom>
          <a:gradFill flip="none" rotWithShape="0">
            <a:gsLst>
              <a:gs pos="0">
                <a:schemeClr val="accent6"/>
              </a:gs>
              <a:gs pos="20000">
                <a:schemeClr val="accent5"/>
              </a:gs>
              <a:gs pos="40000">
                <a:schemeClr val="accent4"/>
              </a:gs>
              <a:gs pos="80000">
                <a:schemeClr val="accent2"/>
              </a:gs>
              <a:gs pos="100000">
                <a:schemeClr val="accent3"/>
              </a:gs>
              <a:gs pos="6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459" y="6160574"/>
            <a:ext cx="695739" cy="56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1968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-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grafiek 3"/>
          <p:cNvSpPr>
            <a:spLocks noGrp="1"/>
          </p:cNvSpPr>
          <p:nvPr>
            <p:ph type="chart" sz="quarter" idx="13"/>
          </p:nvPr>
        </p:nvSpPr>
        <p:spPr>
          <a:xfrm>
            <a:off x="831850" y="2692400"/>
            <a:ext cx="5035550" cy="3663950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op het pictogram als u een grafiek wilt toevoegen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0"/>
            <a:ext cx="10515600" cy="205859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ts val="5400"/>
              </a:lnSpc>
              <a:defRPr sz="4500" b="0" i="0" baseline="0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122B4C3-E9F5-5E42-A6DB-0910BB88F451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Rechthoek 6"/>
          <p:cNvSpPr/>
          <p:nvPr/>
        </p:nvSpPr>
        <p:spPr>
          <a:xfrm>
            <a:off x="0" y="2256361"/>
            <a:ext cx="12192000" cy="49427"/>
          </a:xfrm>
          <a:prstGeom prst="rect">
            <a:avLst/>
          </a:prstGeom>
          <a:gradFill flip="none" rotWithShape="0">
            <a:gsLst>
              <a:gs pos="0">
                <a:schemeClr val="accent6"/>
              </a:gs>
              <a:gs pos="20000">
                <a:schemeClr val="accent5"/>
              </a:gs>
              <a:gs pos="40000">
                <a:schemeClr val="accent4"/>
              </a:gs>
              <a:gs pos="80000">
                <a:schemeClr val="accent2"/>
              </a:gs>
              <a:gs pos="100000">
                <a:schemeClr val="accent3"/>
              </a:gs>
              <a:gs pos="6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460" y="6160575"/>
            <a:ext cx="695739" cy="560899"/>
          </a:xfrm>
          <a:prstGeom prst="rect">
            <a:avLst/>
          </a:prstGeom>
        </p:spPr>
      </p:pic>
      <p:sp>
        <p:nvSpPr>
          <p:cNvPr id="9" name="Rechthoek 8"/>
          <p:cNvSpPr/>
          <p:nvPr userDrawn="1"/>
        </p:nvSpPr>
        <p:spPr>
          <a:xfrm>
            <a:off x="0" y="2256361"/>
            <a:ext cx="12192000" cy="49427"/>
          </a:xfrm>
          <a:prstGeom prst="rect">
            <a:avLst/>
          </a:prstGeom>
          <a:gradFill flip="none" rotWithShape="0">
            <a:gsLst>
              <a:gs pos="0">
                <a:schemeClr val="accent6"/>
              </a:gs>
              <a:gs pos="20000">
                <a:schemeClr val="accent5"/>
              </a:gs>
              <a:gs pos="40000">
                <a:schemeClr val="accent4"/>
              </a:gs>
              <a:gs pos="80000">
                <a:schemeClr val="accent2"/>
              </a:gs>
              <a:gs pos="100000">
                <a:schemeClr val="accent3"/>
              </a:gs>
              <a:gs pos="6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459" y="6160574"/>
            <a:ext cx="695739" cy="560899"/>
          </a:xfrm>
          <a:prstGeom prst="rect">
            <a:avLst/>
          </a:prstGeom>
        </p:spPr>
      </p:pic>
      <p:sp>
        <p:nvSpPr>
          <p:cNvPr id="13" name="Tijdelijke aanduiding voor grafiek 3"/>
          <p:cNvSpPr>
            <a:spLocks noGrp="1"/>
          </p:cNvSpPr>
          <p:nvPr>
            <p:ph type="chart" sz="quarter" idx="14"/>
          </p:nvPr>
        </p:nvSpPr>
        <p:spPr>
          <a:xfrm>
            <a:off x="6311900" y="2692400"/>
            <a:ext cx="5035550" cy="3663950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op het pictogram als u een grafiek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21031048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-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460" y="6160575"/>
            <a:ext cx="695739" cy="560899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460" y="6160575"/>
            <a:ext cx="695739" cy="560899"/>
          </a:xfrm>
          <a:prstGeom prst="rect">
            <a:avLst/>
          </a:prstGeom>
        </p:spPr>
      </p:pic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831850" y="225778"/>
            <a:ext cx="10359609" cy="183282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ts val="5400"/>
              </a:lnSpc>
              <a:defRPr sz="4500" b="0" i="0" baseline="0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2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122B4C3-E9F5-5E42-A6DB-0910BB88F451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3" name="Rechthoek 12"/>
          <p:cNvSpPr/>
          <p:nvPr userDrawn="1"/>
        </p:nvSpPr>
        <p:spPr>
          <a:xfrm>
            <a:off x="0" y="2256361"/>
            <a:ext cx="12192000" cy="49427"/>
          </a:xfrm>
          <a:prstGeom prst="rect">
            <a:avLst/>
          </a:prstGeom>
          <a:gradFill flip="none" rotWithShape="0">
            <a:gsLst>
              <a:gs pos="0">
                <a:schemeClr val="accent6"/>
              </a:gs>
              <a:gs pos="20000">
                <a:schemeClr val="accent5"/>
              </a:gs>
              <a:gs pos="40000">
                <a:schemeClr val="accent4"/>
              </a:gs>
              <a:gs pos="80000">
                <a:schemeClr val="accent2"/>
              </a:gs>
              <a:gs pos="100000">
                <a:schemeClr val="accent3"/>
              </a:gs>
              <a:gs pos="6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459" y="6160574"/>
            <a:ext cx="695739" cy="560899"/>
          </a:xfrm>
          <a:prstGeom prst="rect">
            <a:avLst/>
          </a:prstGeom>
        </p:spPr>
      </p:pic>
      <p:sp>
        <p:nvSpPr>
          <p:cNvPr id="15" name="Rechthoek 14"/>
          <p:cNvSpPr/>
          <p:nvPr userDrawn="1"/>
        </p:nvSpPr>
        <p:spPr>
          <a:xfrm>
            <a:off x="0" y="2256361"/>
            <a:ext cx="12192000" cy="49427"/>
          </a:xfrm>
          <a:prstGeom prst="rect">
            <a:avLst/>
          </a:prstGeom>
          <a:gradFill flip="none" rotWithShape="0">
            <a:gsLst>
              <a:gs pos="0">
                <a:schemeClr val="accent6"/>
              </a:gs>
              <a:gs pos="20000">
                <a:schemeClr val="accent5"/>
              </a:gs>
              <a:gs pos="40000">
                <a:schemeClr val="accent4"/>
              </a:gs>
              <a:gs pos="80000">
                <a:schemeClr val="accent2"/>
              </a:gs>
              <a:gs pos="100000">
                <a:schemeClr val="accent3"/>
              </a:gs>
              <a:gs pos="6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6" name="Afbeelding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459" y="6160574"/>
            <a:ext cx="695739" cy="56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932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A7B581-3541-4CEF-BA70-62D03A8CE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18D7495-62D1-4602-8A04-1138B0FC68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CA568FE-C767-430F-B763-B85ECCAC4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BB399-6989-4060-98C1-207ECB4B138A}" type="datetimeFigureOut">
              <a:rPr lang="nl-NL" smtClean="0"/>
              <a:t>17-1-2022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3EE9E5A-183A-4B11-ADE2-12BF36B9D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7A53948-6E41-4FFE-8252-9FE2795C7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774E2-C963-4365-B384-F5B14830097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16855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(lic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122B4C3-E9F5-5E42-A6DB-0910BB88F451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459" y="6160574"/>
            <a:ext cx="695739" cy="560899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459" y="6160574"/>
            <a:ext cx="695739" cy="56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5254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grafiek 4"/>
          <p:cNvSpPr>
            <a:spLocks noGrp="1"/>
          </p:cNvSpPr>
          <p:nvPr>
            <p:ph type="chart" sz="quarter" idx="14"/>
          </p:nvPr>
        </p:nvSpPr>
        <p:spPr>
          <a:xfrm>
            <a:off x="838200" y="733778"/>
            <a:ext cx="10353259" cy="5622572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op het pictogram als u een grafiek wilt toevoegen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122B4C3-E9F5-5E42-A6DB-0910BB88F451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459" y="6160574"/>
            <a:ext cx="695739" cy="560899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459" y="6160574"/>
            <a:ext cx="695739" cy="56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631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2023C9-4859-4315-B673-34F6AD49F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8848EF8-0218-4B93-8731-417903C427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F286D07-BC0E-4A6C-A3D5-7E61610AEE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567AAAB-0A3B-413F-A494-966224A78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BB399-6989-4060-98C1-207ECB4B138A}" type="datetimeFigureOut">
              <a:rPr lang="nl-NL" smtClean="0"/>
              <a:t>17-1-2022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32B1F19-C9A7-4E3C-92D3-83AD0EA44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EFC87BA-FB99-4733-A877-F0E457359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774E2-C963-4365-B384-F5B14830097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7021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055861-0C6C-4022-A85C-A81C6A9B3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19BE55B-FBBE-438F-B070-091A99DF34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EE09D6E-8069-4442-AC9B-97E3449007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AE3976B-BE84-495B-9FC5-1C5401EEBC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507A5448-F03B-4FD2-9AD3-C2B1197332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E7A25815-68F7-48EE-A6FB-F23D1BA5E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BB399-6989-4060-98C1-207ECB4B138A}" type="datetimeFigureOut">
              <a:rPr lang="nl-NL" smtClean="0"/>
              <a:t>17-1-2022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8BDD847C-2EDE-4F4A-BCDB-26E333AA2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18D483F6-EDAE-4F31-912A-F747B2D64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774E2-C963-4365-B384-F5B14830097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723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D7887D-4455-49D0-A0BB-88A94BEC3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3390EA5-478E-47A6-BAF1-4A30C3AFB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BB399-6989-4060-98C1-207ECB4B138A}" type="datetimeFigureOut">
              <a:rPr lang="nl-NL" smtClean="0"/>
              <a:t>17-1-2022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DFCA8A1-93FA-4422-9233-041516E87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8A6D9F7-C2B2-4F62-A723-E56AD3F1A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774E2-C963-4365-B384-F5B14830097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3372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76FDA50A-D586-4897-8E79-BD7307BED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BB399-6989-4060-98C1-207ECB4B138A}" type="datetimeFigureOut">
              <a:rPr lang="nl-NL" smtClean="0"/>
              <a:t>17-1-2022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8C362F19-F4EE-46FB-A774-1E5152FC8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22E43E1-144D-4290-AFCC-235DEBF9C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774E2-C963-4365-B384-F5B14830097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6340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063E58-19A4-4DFE-B893-4530E419F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F99FD9E-3054-42F8-8DDC-9F102C034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867AD79-9F03-463C-B9CC-46B3737046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65A7756-4E20-40A5-97AD-E86EC6607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BB399-6989-4060-98C1-207ECB4B138A}" type="datetimeFigureOut">
              <a:rPr lang="nl-NL" smtClean="0"/>
              <a:t>17-1-2022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5D5BEFA-A834-4B5F-9924-53451EA47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2A44D22-AA31-4773-B832-24E2DA5DA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774E2-C963-4365-B384-F5B14830097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1325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9B3EA9-A884-4B99-A572-EB1992BD3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4CE9C9C3-A6D7-4A4D-AFE0-5222FEF3E3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9305DAD-D154-4525-8847-C931B20F7E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D2C93CD-6A57-454F-BE3C-888FEBFCD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BB399-6989-4060-98C1-207ECB4B138A}" type="datetimeFigureOut">
              <a:rPr lang="nl-NL" smtClean="0"/>
              <a:t>17-1-2022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854242A-0C14-4E92-BCDE-F403A1745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0F14776-FC0E-464E-A94D-75AB3D315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774E2-C963-4365-B384-F5B14830097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2766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43AB1454-D053-4AD2-B0FB-04298A0FB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F0000E3-BC4D-4B06-97C4-EA72A22067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5BBB524-647A-4FFA-9A87-25CCDDC7F1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2BB399-6989-4060-98C1-207ECB4B138A}" type="datetimeFigureOut">
              <a:rPr lang="nl-NL" smtClean="0"/>
              <a:t>17-1-2022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4F699DA-8B85-4898-805C-F6322B0C7F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47B2052-D33A-47AF-ACD1-B6547632D6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5774E2-C963-4365-B384-F5B14830097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6062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Tahoma Standaard" charset="0"/>
              </a:defRPr>
            </a:lvl1pPr>
          </a:lstStyle>
          <a:p>
            <a:fld id="{7122B4C3-E9F5-5E42-A6DB-0910BB88F451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43922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chemeClr val="tx1"/>
          </a:solidFill>
          <a:latin typeface="Tahoma Standaard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Tahoma Standaard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Tahoma Standaard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Tahoma Standaard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Tahoma Standaard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Tahoma Standaard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jfif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6.png"/><Relationship Id="rId11" Type="http://schemas.openxmlformats.org/officeDocument/2006/relationships/image" Target="../media/image21.jpg"/><Relationship Id="rId5" Type="http://schemas.openxmlformats.org/officeDocument/2006/relationships/image" Target="../media/image15.jpeg"/><Relationship Id="rId10" Type="http://schemas.openxmlformats.org/officeDocument/2006/relationships/image" Target="../media/image20.JPG"/><Relationship Id="rId4" Type="http://schemas.openxmlformats.org/officeDocument/2006/relationships/image" Target="../media/image14.JPG"/><Relationship Id="rId9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3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6A44B829-5464-4F0F-93F7-32F360FD9D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ZorgkaartNederland</a:t>
            </a:r>
          </a:p>
        </p:txBody>
      </p:sp>
      <p:sp>
        <p:nvSpPr>
          <p:cNvPr id="5" name="Ondertitel 4">
            <a:extLst>
              <a:ext uri="{FF2B5EF4-FFF2-40B4-BE49-F238E27FC236}">
                <a16:creationId xmlns:a16="http://schemas.microsoft.com/office/drawing/2014/main" id="{4E7290F7-B21F-4401-94A4-ACA2766C5D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464618"/>
            <a:ext cx="11378418" cy="658383"/>
          </a:xfrm>
        </p:spPr>
        <p:txBody>
          <a:bodyPr>
            <a:noAutofit/>
          </a:bodyPr>
          <a:lstStyle/>
          <a:p>
            <a:r>
              <a:rPr lang="nl-NL" sz="2200" b="1" dirty="0"/>
              <a:t>18 januari 2022, Inspiratiesessie totaalscore verpleeghuiszorg en ZorgkaartNederland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718255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C626DC-414C-48F3-B580-D59DEA701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72918"/>
            <a:ext cx="10359609" cy="1832820"/>
          </a:xfrm>
        </p:spPr>
        <p:txBody>
          <a:bodyPr>
            <a:normAutofit/>
          </a:bodyPr>
          <a:lstStyle/>
          <a:p>
            <a:r>
              <a:rPr lang="nl-NL" sz="4400" dirty="0">
                <a:solidFill>
                  <a:srgbClr val="DC194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Behoefte aan meer informatie?</a:t>
            </a:r>
            <a:endParaRPr lang="nl-NL" sz="4400" dirty="0"/>
          </a:p>
        </p:txBody>
      </p:sp>
      <p:sp>
        <p:nvSpPr>
          <p:cNvPr id="4" name="Tijdelijke aanduiding voor tekst 4">
            <a:extLst>
              <a:ext uri="{FF2B5EF4-FFF2-40B4-BE49-F238E27FC236}">
                <a16:creationId xmlns:a16="http://schemas.microsoft.com/office/drawing/2014/main" id="{33962CD2-D33C-4A21-B299-59E37DF4DA46}"/>
              </a:ext>
            </a:extLst>
          </p:cNvPr>
          <p:cNvSpPr txBox="1">
            <a:spLocks/>
          </p:cNvSpPr>
          <p:nvPr/>
        </p:nvSpPr>
        <p:spPr>
          <a:xfrm>
            <a:off x="838200" y="2766881"/>
            <a:ext cx="10353675" cy="22076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Tahoma Standaard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Tahoma Standaard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Tahoma Standaard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Tahoma Standaard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Tahoma Standaard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b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2B2071"/>
                </a:solidFill>
                <a:effectLst/>
                <a:uLnTx/>
                <a:uFillTx/>
                <a:latin typeface="Tahoma Standaard" charset="0"/>
                <a:ea typeface="+mn-ea"/>
                <a:cs typeface="+mn-cs"/>
              </a:rPr>
            </a:b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srgbClr val="2B2071"/>
              </a:solidFill>
              <a:effectLst/>
              <a:uLnTx/>
              <a:uFillTx/>
              <a:latin typeface="Tahoma Standaard" charset="0"/>
              <a:ea typeface="+mn-ea"/>
              <a:cs typeface="+mn-cs"/>
            </a:endParaRPr>
          </a:p>
        </p:txBody>
      </p:sp>
      <p:pic>
        <p:nvPicPr>
          <p:cNvPr id="6" name="Afbeelding 5" descr="Afbeelding met persoon, vrouw, glimlachen&#10;&#10;Automatisch gegenereerde beschrijving">
            <a:extLst>
              <a:ext uri="{FF2B5EF4-FFF2-40B4-BE49-F238E27FC236}">
                <a16:creationId xmlns:a16="http://schemas.microsoft.com/office/drawing/2014/main" id="{0D36D878-78AC-421E-B9BC-CF562260B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1723" y="2163111"/>
            <a:ext cx="2042883" cy="1656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DC1946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Tijdelijke aanduiding voor tekst 4">
            <a:extLst>
              <a:ext uri="{FF2B5EF4-FFF2-40B4-BE49-F238E27FC236}">
                <a16:creationId xmlns:a16="http://schemas.microsoft.com/office/drawing/2014/main" id="{F76F22AD-8BD2-4F24-8DFF-383E2BFE31F7}"/>
              </a:ext>
            </a:extLst>
          </p:cNvPr>
          <p:cNvSpPr txBox="1">
            <a:spLocks/>
          </p:cNvSpPr>
          <p:nvPr/>
        </p:nvSpPr>
        <p:spPr>
          <a:xfrm>
            <a:off x="831850" y="2958728"/>
            <a:ext cx="6618890" cy="334488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Tahoma Standaard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Tahoma Standaard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Tahoma Standaard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Tahoma Standaard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Tahoma Standaard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ABC43"/>
              </a:buClr>
              <a:buSzTx/>
              <a:buFontTx/>
              <a:buChar char="+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DC1946"/>
                </a:solidFill>
                <a:effectLst/>
                <a:uLnTx/>
                <a:uFillTx/>
                <a:latin typeface="Tahoma Standaard" charset="0"/>
                <a:ea typeface="+mn-ea"/>
                <a:cs typeface="+mn-cs"/>
              </a:rPr>
              <a:t>Sabrina Coopman 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FDE4B4"/>
                </a:solidFill>
                <a:effectLst/>
                <a:uLnTx/>
                <a:uFillTx/>
                <a:latin typeface="Tahoma Standaard" charset="0"/>
                <a:ea typeface="+mn-ea"/>
                <a:cs typeface="+mn-cs"/>
              </a:rPr>
              <a:t>|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DC1946"/>
                </a:solidFill>
                <a:effectLst/>
                <a:uLnTx/>
                <a:uFillTx/>
                <a:latin typeface="Tahoma Standaard" charset="0"/>
                <a:ea typeface="+mn-ea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2B2071"/>
                </a:solidFill>
                <a:effectLst/>
                <a:uLnTx/>
                <a:uFillTx/>
                <a:latin typeface="Tahoma Standaard" charset="0"/>
                <a:ea typeface="+mn-ea"/>
                <a:cs typeface="+mn-cs"/>
              </a:rPr>
              <a:t>Anouk Wereldsma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ABC43"/>
              </a:buClr>
              <a:buSzTx/>
              <a:buFontTx/>
              <a:buChar char="+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2B2071"/>
                </a:solidFill>
                <a:effectLst/>
                <a:uLnTx/>
                <a:uFillTx/>
                <a:latin typeface="Tahoma Standaard" charset="0"/>
                <a:ea typeface="+mn-ea"/>
                <a:cs typeface="+mn-cs"/>
              </a:rPr>
              <a:t>Adviseurs ZorgkaartNederland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ABC43"/>
              </a:buClr>
              <a:buSzTx/>
              <a:buFontTx/>
              <a:buChar char="+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2B2071"/>
                </a:solidFill>
                <a:effectLst/>
                <a:uLnTx/>
                <a:uFillTx/>
                <a:latin typeface="Tahoma Standaard" charset="0"/>
                <a:ea typeface="+mn-ea"/>
                <a:cs typeface="+mn-cs"/>
              </a:rPr>
              <a:t>       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DC1946"/>
                </a:solidFill>
                <a:effectLst/>
                <a:uLnTx/>
                <a:uFillTx/>
                <a:latin typeface="Tahoma Standaard" charset="0"/>
                <a:ea typeface="+mn-ea"/>
                <a:cs typeface="+mn-cs"/>
              </a:rPr>
              <a:t>06 - 86 83 33 23 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FABC43">
                    <a:lumMod val="40000"/>
                    <a:lumOff val="60000"/>
                  </a:srgbClr>
                </a:solidFill>
                <a:effectLst/>
                <a:uLnTx/>
                <a:uFillTx/>
                <a:latin typeface="Tahoma Standaard" charset="0"/>
                <a:ea typeface="+mn-ea"/>
                <a:cs typeface="+mn-cs"/>
              </a:rPr>
              <a:t>|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2B2071"/>
                </a:solidFill>
                <a:effectLst/>
                <a:uLnTx/>
                <a:uFillTx/>
                <a:latin typeface="Tahoma Standaard" charset="0"/>
                <a:ea typeface="+mn-ea"/>
                <a:cs typeface="+mn-cs"/>
              </a:rPr>
              <a:t> 06 - 30 08 27 43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ABC43"/>
              </a:buClr>
              <a:buSzTx/>
              <a:buFontTx/>
              <a:buChar char="+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2B2071"/>
                </a:solidFill>
                <a:effectLst/>
                <a:uLnTx/>
                <a:uFillTx/>
                <a:latin typeface="Tahoma Standaard" charset="0"/>
                <a:ea typeface="+mn-ea"/>
                <a:cs typeface="+mn-cs"/>
              </a:rPr>
              <a:t>        adviseurs@zorgkaartnederland.nl</a:t>
            </a:r>
            <a:b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2B2071"/>
                </a:solidFill>
                <a:effectLst/>
                <a:uLnTx/>
                <a:uFillTx/>
                <a:latin typeface="Tahoma Standaard" charset="0"/>
                <a:ea typeface="+mn-ea"/>
                <a:cs typeface="+mn-cs"/>
              </a:rPr>
            </a:b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srgbClr val="2B2071"/>
              </a:solidFill>
              <a:effectLst/>
              <a:uLnTx/>
              <a:uFillTx/>
              <a:latin typeface="Tahoma Standaard" charset="0"/>
              <a:ea typeface="+mn-ea"/>
              <a:cs typeface="+mn-cs"/>
            </a:endParaRPr>
          </a:p>
        </p:txBody>
      </p:sp>
      <p:pic>
        <p:nvPicPr>
          <p:cNvPr id="9" name="Graphic 8" descr="Smart Phone">
            <a:extLst>
              <a:ext uri="{FF2B5EF4-FFF2-40B4-BE49-F238E27FC236}">
                <a16:creationId xmlns:a16="http://schemas.microsoft.com/office/drawing/2014/main" id="{37FC4A01-0D36-484C-A522-B71991BB4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6245" y="4031522"/>
            <a:ext cx="576000" cy="576000"/>
          </a:xfrm>
          <a:prstGeom prst="rect">
            <a:avLst/>
          </a:prstGeom>
        </p:spPr>
      </p:pic>
      <p:pic>
        <p:nvPicPr>
          <p:cNvPr id="11" name="Graphic 10" descr="Envelop">
            <a:extLst>
              <a:ext uri="{FF2B5EF4-FFF2-40B4-BE49-F238E27FC236}">
                <a16:creationId xmlns:a16="http://schemas.microsoft.com/office/drawing/2014/main" id="{430564CD-DF80-4CAB-B87F-FDB50A1A8A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9352" y="4644923"/>
            <a:ext cx="576000" cy="576000"/>
          </a:xfrm>
          <a:prstGeom prst="rect">
            <a:avLst/>
          </a:prstGeom>
        </p:spPr>
      </p:pic>
      <p:pic>
        <p:nvPicPr>
          <p:cNvPr id="5" name="Afbeelding 4" descr="Afbeelding met persoon, binnen, glimlachen, poseren&#10;&#10;Automatisch gegenereerde beschrijving">
            <a:extLst>
              <a:ext uri="{FF2B5EF4-FFF2-40B4-BE49-F238E27FC236}">
                <a16:creationId xmlns:a16="http://schemas.microsoft.com/office/drawing/2014/main" id="{90BE68EA-B71E-44A2-BCFE-C5853E8D581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"/>
          <a:stretch/>
        </p:blipFill>
        <p:spPr>
          <a:xfrm>
            <a:off x="10115590" y="2146880"/>
            <a:ext cx="1692000" cy="16884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B2071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498560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F21140-D248-134B-A2D5-6E641AFDB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72927"/>
            <a:ext cx="10359609" cy="1832820"/>
          </a:xfrm>
        </p:spPr>
        <p:txBody>
          <a:bodyPr>
            <a:normAutofit/>
          </a:bodyPr>
          <a:lstStyle/>
          <a:p>
            <a:r>
              <a:rPr lang="nl-NL" sz="4400" dirty="0">
                <a:solidFill>
                  <a:srgbClr val="DC194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 voorstellen</a:t>
            </a:r>
          </a:p>
        </p:txBody>
      </p:sp>
      <p:sp>
        <p:nvSpPr>
          <p:cNvPr id="6" name="Ondertitel 2">
            <a:extLst>
              <a:ext uri="{FF2B5EF4-FFF2-40B4-BE49-F238E27FC236}">
                <a16:creationId xmlns:a16="http://schemas.microsoft.com/office/drawing/2014/main" id="{2EA26504-1CFF-284B-8888-901B984DF44A}"/>
              </a:ext>
            </a:extLst>
          </p:cNvPr>
          <p:cNvSpPr txBox="1">
            <a:spLocks/>
          </p:cNvSpPr>
          <p:nvPr/>
        </p:nvSpPr>
        <p:spPr>
          <a:xfrm>
            <a:off x="2553223" y="1952400"/>
            <a:ext cx="7734822" cy="355122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252000" algn="l" defTabSz="914400" rtl="0" eaLnBrk="1" fontAlgn="t" latinLnBrk="0" hangingPunct="1">
              <a:lnSpc>
                <a:spcPts val="2200"/>
              </a:lnSpc>
              <a:spcBef>
                <a:spcPts val="1000"/>
              </a:spcBef>
              <a:buFontTx/>
              <a:buBlip>
                <a:blip r:embed="rId3"/>
              </a:buBlip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216000" algn="l" defTabSz="914400" rtl="0" eaLnBrk="1" fontAlgn="t" latinLnBrk="0" hangingPunct="1">
              <a:lnSpc>
                <a:spcPts val="2200"/>
              </a:lnSpc>
              <a:spcBef>
                <a:spcPts val="500"/>
              </a:spcBef>
              <a:buFontTx/>
              <a:buBlip>
                <a:blip r:embed="rId3"/>
              </a:buBlip>
              <a:defRPr sz="180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180000" algn="l" defTabSz="914400" rtl="0" eaLnBrk="1" fontAlgn="t" latinLnBrk="0" hangingPunct="1">
              <a:lnSpc>
                <a:spcPts val="2200"/>
              </a:lnSpc>
              <a:spcBef>
                <a:spcPts val="500"/>
              </a:spcBef>
              <a:buFontTx/>
              <a:buBlip>
                <a:blip r:embed="rId3"/>
              </a:buBlip>
              <a:defRPr sz="160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180000" algn="l" defTabSz="914400" rtl="0" eaLnBrk="1" fontAlgn="t" latinLnBrk="0" hangingPunct="1">
              <a:lnSpc>
                <a:spcPts val="1800"/>
              </a:lnSpc>
              <a:spcBef>
                <a:spcPts val="500"/>
              </a:spcBef>
              <a:buFontTx/>
              <a:buBlip>
                <a:blip r:embed="rId3"/>
              </a:buBlip>
              <a:defRPr sz="140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144000" algn="l" defTabSz="914400" rtl="0" eaLnBrk="1" fontAlgn="t" latinLnBrk="0" hangingPunct="1">
              <a:lnSpc>
                <a:spcPts val="1800"/>
              </a:lnSpc>
              <a:spcBef>
                <a:spcPts val="500"/>
              </a:spcBef>
              <a:buFontTx/>
              <a:buBlip>
                <a:blip r:embed="rId3"/>
              </a:buBlip>
              <a:defRPr sz="120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00000"/>
              </a:lnSpc>
              <a:buNone/>
            </a:pPr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0649B2CF-26EA-B043-9E1C-480C367CA9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16" y="3051000"/>
            <a:ext cx="819293" cy="756000"/>
          </a:xfrm>
          <a:prstGeom prst="rect">
            <a:avLst/>
          </a:prstGeom>
        </p:spPr>
      </p:pic>
      <p:pic>
        <p:nvPicPr>
          <p:cNvPr id="7" name="Picture 2" descr="\\ictf\NPCF\policies\desktop\NPC.R.Bruijnzeels\Desktop\Button-ZorgkaartNederland-200x80-zoek-vind-waardeer.jpg">
            <a:extLst>
              <a:ext uri="{FF2B5EF4-FFF2-40B4-BE49-F238E27FC236}">
                <a16:creationId xmlns:a16="http://schemas.microsoft.com/office/drawing/2014/main" id="{A85ED27D-32A4-3547-B234-29D0579F1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999" y="3392777"/>
            <a:ext cx="3150001" cy="12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14" descr="http://merkenportaal.patientenfederatie.nl/images/dzg-logo.png?crc=4075118250">
            <a:extLst>
              <a:ext uri="{FF2B5EF4-FFF2-40B4-BE49-F238E27FC236}">
                <a16:creationId xmlns:a16="http://schemas.microsoft.com/office/drawing/2014/main" id="{B4D8507E-BF62-3A4F-A3EA-C5974F3C3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238" y="5535810"/>
            <a:ext cx="2850000" cy="6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BB083F95-2818-864E-B913-EEA6C2782F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460" y="4117283"/>
            <a:ext cx="1235849" cy="1296000"/>
          </a:xfrm>
          <a:prstGeom prst="rect">
            <a:avLst/>
          </a:prstGeom>
        </p:spPr>
      </p:pic>
      <p:pic>
        <p:nvPicPr>
          <p:cNvPr id="8" name="Picture 12" descr="http://merkenportaal.patientenfederatie.nl/images/patientenfederatie-logo.png?crc=358023357">
            <a:extLst>
              <a:ext uri="{FF2B5EF4-FFF2-40B4-BE49-F238E27FC236}">
                <a16:creationId xmlns:a16="http://schemas.microsoft.com/office/drawing/2014/main" id="{10F9DDEF-8868-AC49-AB0F-4F3C86B9C9D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000" y="2294896"/>
            <a:ext cx="75000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 descr="3 goede vragen">
            <a:extLst>
              <a:ext uri="{FF2B5EF4-FFF2-40B4-BE49-F238E27FC236}">
                <a16:creationId xmlns:a16="http://schemas.microsoft.com/office/drawing/2014/main" id="{81F7FD5E-59BA-5242-9C32-21BE16721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851" y="4452088"/>
            <a:ext cx="1838298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C801884D-BDFE-5243-B4D9-66DBA675C9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78" y="5788566"/>
            <a:ext cx="1667368" cy="57600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37C5BF73-1A38-EB4D-A6F0-2CF6685F0F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750" y="5464566"/>
            <a:ext cx="2001868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579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F21140-D248-134B-A2D5-6E641AFDB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68018"/>
            <a:ext cx="10359609" cy="1832820"/>
          </a:xfrm>
        </p:spPr>
        <p:txBody>
          <a:bodyPr>
            <a:normAutofit/>
          </a:bodyPr>
          <a:lstStyle/>
          <a:p>
            <a:r>
              <a:rPr lang="nl-NL" sz="4400" dirty="0">
                <a:solidFill>
                  <a:srgbClr val="DC1946"/>
                </a:solidFill>
              </a:rPr>
              <a:t>Onze missie</a:t>
            </a:r>
            <a:endParaRPr lang="nl-NL" sz="4400" dirty="0">
              <a:solidFill>
                <a:srgbClr val="DC194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Ondertitel 2">
            <a:extLst>
              <a:ext uri="{FF2B5EF4-FFF2-40B4-BE49-F238E27FC236}">
                <a16:creationId xmlns:a16="http://schemas.microsoft.com/office/drawing/2014/main" id="{2EA26504-1CFF-284B-8888-901B984DF44A}"/>
              </a:ext>
            </a:extLst>
          </p:cNvPr>
          <p:cNvSpPr txBox="1">
            <a:spLocks/>
          </p:cNvSpPr>
          <p:nvPr/>
        </p:nvSpPr>
        <p:spPr>
          <a:xfrm>
            <a:off x="2553223" y="1952400"/>
            <a:ext cx="7734822" cy="355122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252000" algn="l" defTabSz="914400" rtl="0" eaLnBrk="1" fontAlgn="t" latinLnBrk="0" hangingPunct="1">
              <a:lnSpc>
                <a:spcPts val="2200"/>
              </a:lnSpc>
              <a:spcBef>
                <a:spcPts val="1000"/>
              </a:spcBef>
              <a:buFontTx/>
              <a:buBlip>
                <a:blip r:embed="rId3"/>
              </a:buBlip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216000" algn="l" defTabSz="914400" rtl="0" eaLnBrk="1" fontAlgn="t" latinLnBrk="0" hangingPunct="1">
              <a:lnSpc>
                <a:spcPts val="2200"/>
              </a:lnSpc>
              <a:spcBef>
                <a:spcPts val="500"/>
              </a:spcBef>
              <a:buFontTx/>
              <a:buBlip>
                <a:blip r:embed="rId3"/>
              </a:buBlip>
              <a:defRPr sz="180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180000" algn="l" defTabSz="914400" rtl="0" eaLnBrk="1" fontAlgn="t" latinLnBrk="0" hangingPunct="1">
              <a:lnSpc>
                <a:spcPts val="2200"/>
              </a:lnSpc>
              <a:spcBef>
                <a:spcPts val="500"/>
              </a:spcBef>
              <a:buFontTx/>
              <a:buBlip>
                <a:blip r:embed="rId3"/>
              </a:buBlip>
              <a:defRPr sz="160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180000" algn="l" defTabSz="914400" rtl="0" eaLnBrk="1" fontAlgn="t" latinLnBrk="0" hangingPunct="1">
              <a:lnSpc>
                <a:spcPts val="1800"/>
              </a:lnSpc>
              <a:spcBef>
                <a:spcPts val="500"/>
              </a:spcBef>
              <a:buFontTx/>
              <a:buBlip>
                <a:blip r:embed="rId3"/>
              </a:buBlip>
              <a:defRPr sz="140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144000" algn="l" defTabSz="914400" rtl="0" eaLnBrk="1" fontAlgn="t" latinLnBrk="0" hangingPunct="1">
              <a:lnSpc>
                <a:spcPts val="1800"/>
              </a:lnSpc>
              <a:spcBef>
                <a:spcPts val="500"/>
              </a:spcBef>
              <a:buFontTx/>
              <a:buBlip>
                <a:blip r:embed="rId3"/>
              </a:buBlip>
              <a:defRPr sz="120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0" algn="l" defTabSz="914400" rtl="0" eaLnBrk="1" fontAlgn="t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srgbClr val="DC194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ijdelijke aanduiding voor tekst 4">
            <a:extLst>
              <a:ext uri="{FF2B5EF4-FFF2-40B4-BE49-F238E27FC236}">
                <a16:creationId xmlns:a16="http://schemas.microsoft.com/office/drawing/2014/main" id="{E1E34CEF-EFF1-4E84-B7B5-AB26FB597B5E}"/>
              </a:ext>
            </a:extLst>
          </p:cNvPr>
          <p:cNvSpPr txBox="1">
            <a:spLocks/>
          </p:cNvSpPr>
          <p:nvPr/>
        </p:nvSpPr>
        <p:spPr>
          <a:xfrm>
            <a:off x="838200" y="2766881"/>
            <a:ext cx="10353675" cy="22076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Tahoma Standaard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Tahoma Standaard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Tahoma Standaard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Tahoma Standaard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Tahoma Standaard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2B207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ZorgkaartNederland werkt aan openheid in de zorg. Zo geven we patiënten een stem, invloed en keuze-informatie.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2B207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ZorgkaartNederland is onafhankelijk, betrouwbaar en heeft geen winstoogmerk. Van patiënten, voor patiënten.</a:t>
            </a:r>
            <a:b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2B2071"/>
                </a:solidFill>
                <a:effectLst/>
                <a:uLnTx/>
                <a:uFillTx/>
                <a:latin typeface="Tahoma Standaard" charset="0"/>
                <a:ea typeface="+mn-ea"/>
                <a:cs typeface="+mn-cs"/>
              </a:rPr>
            </a:b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srgbClr val="2B2071"/>
              </a:solidFill>
              <a:effectLst/>
              <a:uLnTx/>
              <a:uFillTx/>
              <a:latin typeface="Tahoma Standaar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5401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FDE33F6-DD10-4D9F-8A61-7AAE2A3CB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72924"/>
            <a:ext cx="10359609" cy="1832820"/>
          </a:xfrm>
        </p:spPr>
        <p:txBody>
          <a:bodyPr>
            <a:normAutofit/>
          </a:bodyPr>
          <a:lstStyle/>
          <a:p>
            <a:r>
              <a:rPr lang="nl-NL" sz="4400" dirty="0">
                <a:solidFill>
                  <a:srgbClr val="DC1946"/>
                </a:solidFill>
              </a:rPr>
              <a:t> ZorgkaartNederland </a:t>
            </a:r>
            <a:r>
              <a:rPr lang="nl-NL" sz="4400" dirty="0">
                <a:solidFill>
                  <a:srgbClr val="2B2071"/>
                </a:solidFill>
              </a:rPr>
              <a:t>in vogelvlucht</a:t>
            </a: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C9264EA2-8536-49F3-B182-D4E2CEEDF8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368155"/>
              </p:ext>
            </p:extLst>
          </p:nvPr>
        </p:nvGraphicFramePr>
        <p:xfrm>
          <a:off x="2569036" y="2566360"/>
          <a:ext cx="7850130" cy="39034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5" name="Groep 4">
            <a:extLst>
              <a:ext uri="{FF2B5EF4-FFF2-40B4-BE49-F238E27FC236}">
                <a16:creationId xmlns:a16="http://schemas.microsoft.com/office/drawing/2014/main" id="{0124A96C-B9F1-4D36-8386-94A48B417FB2}"/>
              </a:ext>
            </a:extLst>
          </p:cNvPr>
          <p:cNvGrpSpPr/>
          <p:nvPr/>
        </p:nvGrpSpPr>
        <p:grpSpPr>
          <a:xfrm>
            <a:off x="995993" y="2566360"/>
            <a:ext cx="1533228" cy="3903466"/>
            <a:chOff x="6316901" y="0"/>
            <a:chExt cx="1533228" cy="3903466"/>
          </a:xfrm>
        </p:grpSpPr>
        <p:sp>
          <p:nvSpPr>
            <p:cNvPr id="7" name="Rechthoek: afgeronde hoeken 6">
              <a:extLst>
                <a:ext uri="{FF2B5EF4-FFF2-40B4-BE49-F238E27FC236}">
                  <a16:creationId xmlns:a16="http://schemas.microsoft.com/office/drawing/2014/main" id="{0DA96351-BF40-48E8-9D0A-BE2C828837E8}"/>
                </a:ext>
              </a:extLst>
            </p:cNvPr>
            <p:cNvSpPr/>
            <p:nvPr/>
          </p:nvSpPr>
          <p:spPr>
            <a:xfrm>
              <a:off x="6316901" y="0"/>
              <a:ext cx="1533228" cy="3903466"/>
            </a:xfrm>
            <a:prstGeom prst="roundRect">
              <a:avLst>
                <a:gd name="adj" fmla="val 10000"/>
              </a:avLst>
            </a:prstGeom>
            <a:solidFill>
              <a:schemeClr val="accent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echthoek: afgeronde hoeken 4">
              <a:extLst>
                <a:ext uri="{FF2B5EF4-FFF2-40B4-BE49-F238E27FC236}">
                  <a16:creationId xmlns:a16="http://schemas.microsoft.com/office/drawing/2014/main" id="{754E7BDC-5A49-4CD4-A3F0-08ED9D97E781}"/>
                </a:ext>
              </a:extLst>
            </p:cNvPr>
            <p:cNvSpPr txBox="1"/>
            <p:nvPr/>
          </p:nvSpPr>
          <p:spPr>
            <a:xfrm>
              <a:off x="6316901" y="1561386"/>
              <a:ext cx="1533228" cy="15613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b" anchorCtr="0">
              <a:noAutofit/>
            </a:bodyPr>
            <a:lstStyle/>
            <a:p>
              <a:pPr marL="0" marR="0" lvl="0" indent="0" algn="ctr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Meest complete aanbiedersgids in de zorg </a:t>
              </a:r>
            </a:p>
          </p:txBody>
        </p:sp>
      </p:grpSp>
      <p:sp>
        <p:nvSpPr>
          <p:cNvPr id="6" name="Ovaal 5" descr="Kaart met speld">
            <a:extLst>
              <a:ext uri="{FF2B5EF4-FFF2-40B4-BE49-F238E27FC236}">
                <a16:creationId xmlns:a16="http://schemas.microsoft.com/office/drawing/2014/main" id="{8C56E920-805C-4C4F-9746-4A9DE93D1358}"/>
              </a:ext>
            </a:extLst>
          </p:cNvPr>
          <p:cNvSpPr/>
          <p:nvPr/>
        </p:nvSpPr>
        <p:spPr>
          <a:xfrm>
            <a:off x="1112680" y="2800567"/>
            <a:ext cx="1299854" cy="1299854"/>
          </a:xfrm>
          <a:prstGeom prst="ellipse">
            <a:avLst/>
          </a:pr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6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997917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8144ACB6-D298-44CE-B61C-695B04120B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0897F331-BFF6-434F-B3FA-840FFF8231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1E054A2D-4928-4616-B23D-782DE52770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39D5772C-8FC4-48B8-A470-042DF96E06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090824C0-40E7-466B-B346-58C33C2A02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DC73447D-301C-4E5C-8632-6060310C58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E0453576-21CE-4203-BE13-900A860C79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BD9FA09B-E392-4D0B-A2BC-784572D3E7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C4709286-9504-4CB7-930F-DB3586B1DA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5FFC01C8-079A-42D3-BF6E-D8ED03D0EB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60DB3B05-1C41-4C7F-992B-B8C99C9324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 uiExpand="1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349B14-FA23-4852-9E3E-CF63C38CD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Team </a:t>
            </a:r>
            <a:r>
              <a:rPr lang="nl-NL" dirty="0" err="1"/>
              <a:t>ZorgkaartNederland</a:t>
            </a:r>
            <a:endParaRPr lang="nl-NL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29EB4AE0-4B4D-43A4-9007-D37F94687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22B4C3-E9F5-5E42-A6DB-0910BB88F451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2B2071"/>
                </a:solidFill>
                <a:effectLst/>
                <a:uLnTx/>
                <a:uFillTx/>
                <a:latin typeface="Tahoma Standaard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2B2071"/>
              </a:solidFill>
              <a:effectLst/>
              <a:uLnTx/>
              <a:uFillTx/>
              <a:latin typeface="Tahoma Standaard" charset="0"/>
              <a:ea typeface="+mn-ea"/>
              <a:cs typeface="+mn-cs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DD39DF2-6AC9-4F3E-A2A8-7AC888F2D81F}"/>
              </a:ext>
            </a:extLst>
          </p:cNvPr>
          <p:cNvGraphicFramePr/>
          <p:nvPr/>
        </p:nvGraphicFramePr>
        <p:xfrm>
          <a:off x="376334" y="1318034"/>
          <a:ext cx="11439331" cy="55225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938361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EAD738-56F8-6844-9403-5F5072261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953" y="398498"/>
            <a:ext cx="10359609" cy="1832820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rgbClr val="DC194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Waarom </a:t>
            </a:r>
            <a:r>
              <a:rPr lang="nl-NL" dirty="0" err="1">
                <a:solidFill>
                  <a:srgbClr val="DC194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ZorgkaartNederland</a:t>
            </a:r>
            <a:r>
              <a:rPr lang="nl-NL" dirty="0">
                <a:solidFill>
                  <a:srgbClr val="2B207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br>
              <a:rPr lang="nl-NL" dirty="0">
                <a:solidFill>
                  <a:srgbClr val="2B207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nl-NL" sz="2600" dirty="0">
                <a:solidFill>
                  <a:srgbClr val="2B207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Naast keuze- ook verbeterinformatie</a:t>
            </a:r>
          </a:p>
        </p:txBody>
      </p:sp>
      <p:pic>
        <p:nvPicPr>
          <p:cNvPr id="5" name="Picture 2" descr="\\ictf\NPCF\policies\desktop\NPC.R.Bruijnzeels\Desktop\img06-closedloop.png">
            <a:extLst>
              <a:ext uri="{FF2B5EF4-FFF2-40B4-BE49-F238E27FC236}">
                <a16:creationId xmlns:a16="http://schemas.microsoft.com/office/drawing/2014/main" id="{63B91498-98AD-D249-B79B-4CDC1F545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988" y="1900729"/>
            <a:ext cx="5095460" cy="4035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jdelijke aanduiding voor inhoud 2">
            <a:extLst>
              <a:ext uri="{FF2B5EF4-FFF2-40B4-BE49-F238E27FC236}">
                <a16:creationId xmlns:a16="http://schemas.microsoft.com/office/drawing/2014/main" id="{2D4D2BE2-F89E-4E1D-A3C6-A3D7E9D77991}"/>
              </a:ext>
            </a:extLst>
          </p:cNvPr>
          <p:cNvSpPr txBox="1">
            <a:spLocks/>
          </p:cNvSpPr>
          <p:nvPr/>
        </p:nvSpPr>
        <p:spPr>
          <a:xfrm>
            <a:off x="572588" y="2622623"/>
            <a:ext cx="6468193" cy="357086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252000" algn="l" defTabSz="914400" rtl="0" eaLnBrk="1" fontAlgn="t" latinLnBrk="0" hangingPunct="1">
              <a:lnSpc>
                <a:spcPts val="2200"/>
              </a:lnSpc>
              <a:spcBef>
                <a:spcPts val="1000"/>
              </a:spcBef>
              <a:buFontTx/>
              <a:buBlip>
                <a:blip r:embed="rId3"/>
              </a:buBlip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216000" algn="l" defTabSz="914400" rtl="0" eaLnBrk="1" fontAlgn="t" latinLnBrk="0" hangingPunct="1">
              <a:lnSpc>
                <a:spcPts val="2200"/>
              </a:lnSpc>
              <a:spcBef>
                <a:spcPts val="500"/>
              </a:spcBef>
              <a:buFontTx/>
              <a:buBlip>
                <a:blip r:embed="rId3"/>
              </a:buBlip>
              <a:defRPr sz="180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180000" algn="l" defTabSz="914400" rtl="0" eaLnBrk="1" fontAlgn="t" latinLnBrk="0" hangingPunct="1">
              <a:lnSpc>
                <a:spcPts val="2200"/>
              </a:lnSpc>
              <a:spcBef>
                <a:spcPts val="500"/>
              </a:spcBef>
              <a:buFontTx/>
              <a:buBlip>
                <a:blip r:embed="rId3"/>
              </a:buBlip>
              <a:defRPr sz="160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180000" algn="l" defTabSz="914400" rtl="0" eaLnBrk="1" fontAlgn="t" latinLnBrk="0" hangingPunct="1">
              <a:lnSpc>
                <a:spcPts val="1800"/>
              </a:lnSpc>
              <a:spcBef>
                <a:spcPts val="500"/>
              </a:spcBef>
              <a:buFontTx/>
              <a:buBlip>
                <a:blip r:embed="rId3"/>
              </a:buBlip>
              <a:defRPr sz="140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144000" algn="l" defTabSz="914400" rtl="0" eaLnBrk="1" fontAlgn="t" latinLnBrk="0" hangingPunct="1">
              <a:lnSpc>
                <a:spcPts val="1800"/>
              </a:lnSpc>
              <a:spcBef>
                <a:spcPts val="500"/>
              </a:spcBef>
              <a:buFontTx/>
              <a:buBlip>
                <a:blip r:embed="rId3"/>
              </a:buBlip>
              <a:defRPr sz="120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252000" algn="l" defTabSz="914400" rtl="0" eaLnBrk="1" fontAlgn="t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2B207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Belangrijke input voor sector- /    </a:t>
            </a:r>
            <a:b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2B207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2B207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trendanalyses </a:t>
            </a:r>
            <a:b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2B207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2B207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28600" marR="0" lvl="0" indent="252000" algn="l" defTabSz="914400" rtl="0" eaLnBrk="1" fontAlgn="t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2B207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Feedbackmechanisme voor verandering / </a:t>
            </a:r>
            <a:b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2B207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2B207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verbetering</a:t>
            </a:r>
            <a:b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2B207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2B207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28600" marR="0" lvl="0" indent="252000" algn="l" defTabSz="914400" rtl="0" eaLnBrk="1" fontAlgn="t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2B207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Patiëntervaringen krijgen een plek in </a:t>
            </a:r>
            <a:b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2B207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2B207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kwaliteit</a:t>
            </a:r>
          </a:p>
          <a:p>
            <a:pPr marL="228600" marR="0" lvl="0" indent="0" algn="l" defTabSz="914400" rtl="0" eaLnBrk="1" fontAlgn="t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srgbClr val="DC194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0" algn="l" defTabSz="914400" rtl="0" eaLnBrk="1" fontAlgn="t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srgbClr val="DC194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0" algn="l" defTabSz="914400" rtl="0" eaLnBrk="1" fontAlgn="t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srgbClr val="DC194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0" algn="l" defTabSz="914400" rtl="0" eaLnBrk="1" fontAlgn="t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srgbClr val="DC194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0" algn="l" defTabSz="914400" rtl="0" eaLnBrk="1" fontAlgn="t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srgbClr val="DC194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252000" algn="l" defTabSz="914400" rtl="0" eaLnBrk="1" fontAlgn="t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srgbClr val="DC194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0" algn="l" defTabSz="914400" rtl="0" eaLnBrk="1" fontAlgn="t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srgbClr val="DC194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0" algn="l" defTabSz="914400" rtl="0" eaLnBrk="1" fontAlgn="t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srgbClr val="DC194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58837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1571D2E-9676-4B43-ABCA-CEC4CF701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25778"/>
            <a:ext cx="10359609" cy="1832820"/>
          </a:xfrm>
        </p:spPr>
        <p:txBody>
          <a:bodyPr anchor="b">
            <a:normAutofit/>
          </a:bodyPr>
          <a:lstStyle/>
          <a:p>
            <a:pPr>
              <a:lnSpc>
                <a:spcPct val="100000"/>
              </a:lnSpc>
            </a:pPr>
            <a:r>
              <a:rPr lang="nl-NL" sz="4400" dirty="0">
                <a:solidFill>
                  <a:srgbClr val="DC194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Toegankelijkheid &amp; begrijpelijkheid </a:t>
            </a:r>
            <a:br>
              <a:rPr lang="nl-N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nl-N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I.s.m. </a:t>
            </a:r>
            <a:r>
              <a:rPr lang="nl-NL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Iederin</a:t>
            </a:r>
            <a:r>
              <a:rPr lang="nl-N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nl-NL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KansPlus</a:t>
            </a:r>
            <a:r>
              <a:rPr lang="nl-N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LFB, </a:t>
            </a:r>
            <a:r>
              <a:rPr lang="nl-NL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doelgroepexperts</a:t>
            </a:r>
            <a:r>
              <a:rPr lang="nl-N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nl-N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nl-N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(taal en beeldcommunicatie) en gebruikers</a:t>
            </a:r>
          </a:p>
        </p:txBody>
      </p:sp>
      <p:pic>
        <p:nvPicPr>
          <p:cNvPr id="6" name="Tijdelijke aanduiding voor afbeelding 5">
            <a:extLst>
              <a:ext uri="{FF2B5EF4-FFF2-40B4-BE49-F238E27FC236}">
                <a16:creationId xmlns:a16="http://schemas.microsoft.com/office/drawing/2014/main" id="{17532B5A-CA48-4BA5-BA39-BE372EAAF9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76817"/>
          <a:stretch/>
        </p:blipFill>
        <p:spPr>
          <a:xfrm>
            <a:off x="1997730" y="2444412"/>
            <a:ext cx="4012370" cy="4000776"/>
          </a:xfrm>
          <a:prstGeom prst="rect">
            <a:avLst/>
          </a:prstGeom>
          <a:noFill/>
        </p:spPr>
      </p:pic>
      <p:sp>
        <p:nvSpPr>
          <p:cNvPr id="8" name="Ovaal 7">
            <a:extLst>
              <a:ext uri="{FF2B5EF4-FFF2-40B4-BE49-F238E27FC236}">
                <a16:creationId xmlns:a16="http://schemas.microsoft.com/office/drawing/2014/main" id="{0A37806F-5F0E-438C-A62D-B3D91136F939}"/>
              </a:ext>
            </a:extLst>
          </p:cNvPr>
          <p:cNvSpPr/>
          <p:nvPr/>
        </p:nvSpPr>
        <p:spPr>
          <a:xfrm>
            <a:off x="2593562" y="4520646"/>
            <a:ext cx="763480" cy="62345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DCB8A361-5EE3-4835-BA8E-8E7A92F320C2}"/>
              </a:ext>
            </a:extLst>
          </p:cNvPr>
          <p:cNvSpPr/>
          <p:nvPr/>
        </p:nvSpPr>
        <p:spPr>
          <a:xfrm>
            <a:off x="2362742" y="2897826"/>
            <a:ext cx="3240350" cy="13894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al 10">
            <a:extLst>
              <a:ext uri="{FF2B5EF4-FFF2-40B4-BE49-F238E27FC236}">
                <a16:creationId xmlns:a16="http://schemas.microsoft.com/office/drawing/2014/main" id="{3CB535E6-EFB2-41F7-A10F-9BE6D908AA27}"/>
              </a:ext>
            </a:extLst>
          </p:cNvPr>
          <p:cNvSpPr/>
          <p:nvPr/>
        </p:nvSpPr>
        <p:spPr>
          <a:xfrm>
            <a:off x="4830735" y="4878210"/>
            <a:ext cx="676184" cy="42569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al 11">
            <a:extLst>
              <a:ext uri="{FF2B5EF4-FFF2-40B4-BE49-F238E27FC236}">
                <a16:creationId xmlns:a16="http://schemas.microsoft.com/office/drawing/2014/main" id="{9B00F40B-09AC-450F-8C07-0172A8776DCE}"/>
              </a:ext>
            </a:extLst>
          </p:cNvPr>
          <p:cNvSpPr/>
          <p:nvPr/>
        </p:nvSpPr>
        <p:spPr>
          <a:xfrm>
            <a:off x="3163215" y="5474496"/>
            <a:ext cx="676184" cy="42569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427267EC-6268-4EE7-BFA6-88C6628C5388}"/>
              </a:ext>
            </a:extLst>
          </p:cNvPr>
          <p:cNvSpPr txBox="1"/>
          <p:nvPr/>
        </p:nvSpPr>
        <p:spPr>
          <a:xfrm>
            <a:off x="6428716" y="2444412"/>
            <a:ext cx="294410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2B207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Onder andere: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2B207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Duidelijk en begrijpelijk handelingsperspectief in tekst, beeld en animatie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2B207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Intuïtieve interactie in scoring ondersteund door smileys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2B207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Iconen set en duidelijk herkenbare labels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2B207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Beknopte en begrijpelijke teksten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2B207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Voorleesfunctie per vraag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2B207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N.v.t-optie op vraagonderdelen</a:t>
            </a:r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54E66D6E-E252-4A7E-A973-25C9B457CECE}"/>
              </a:ext>
            </a:extLst>
          </p:cNvPr>
          <p:cNvSpPr/>
          <p:nvPr/>
        </p:nvSpPr>
        <p:spPr>
          <a:xfrm>
            <a:off x="3018949" y="6133526"/>
            <a:ext cx="1687497" cy="42569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6" name="Rechte verbindingslijn met pijl 15">
            <a:extLst>
              <a:ext uri="{FF2B5EF4-FFF2-40B4-BE49-F238E27FC236}">
                <a16:creationId xmlns:a16="http://schemas.microsoft.com/office/drawing/2014/main" id="{45BC02B6-88E1-47AE-A6D2-27134C4540C1}"/>
              </a:ext>
            </a:extLst>
          </p:cNvPr>
          <p:cNvCxnSpPr/>
          <p:nvPr/>
        </p:nvCxnSpPr>
        <p:spPr>
          <a:xfrm flipV="1">
            <a:off x="4706446" y="6133526"/>
            <a:ext cx="1846557" cy="2179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42225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1571D2E-9676-4B43-ABCA-CEC4CF701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080" y="152400"/>
            <a:ext cx="11434542" cy="205859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nl-NL" sz="4400" dirty="0">
                <a:solidFill>
                  <a:srgbClr val="DC1946"/>
                </a:solidFill>
              </a:rPr>
              <a:t>Besloten omgeving zorgaanbieders sterk verbeterd</a:t>
            </a:r>
          </a:p>
        </p:txBody>
      </p:sp>
      <p:pic>
        <p:nvPicPr>
          <p:cNvPr id="20" name="Tijdelijke aanduiding voor inhoud 3">
            <a:extLst>
              <a:ext uri="{FF2B5EF4-FFF2-40B4-BE49-F238E27FC236}">
                <a16:creationId xmlns:a16="http://schemas.microsoft.com/office/drawing/2014/main" id="{BB089307-ED69-4E53-A90A-9963E76A48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73" t="13827" r="17767" b="5671"/>
          <a:stretch/>
        </p:blipFill>
        <p:spPr>
          <a:xfrm>
            <a:off x="6480568" y="2392895"/>
            <a:ext cx="5437054" cy="3744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1E0EE20-7BA5-4E15-B9A0-11122A2767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3007" y="2392895"/>
            <a:ext cx="1832692" cy="401044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05435E44-38BB-4D5D-B819-C3E571B063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080" y="2392895"/>
            <a:ext cx="1726720" cy="4010447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65FE9111-7EC4-43A0-A16A-55676BA4AEB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59783"/>
          <a:stretch/>
        </p:blipFill>
        <p:spPr>
          <a:xfrm>
            <a:off x="2333059" y="2392895"/>
            <a:ext cx="2056689" cy="4010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6919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F21140-D248-134B-A2D5-6E641AFDB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68018"/>
            <a:ext cx="10455275" cy="1832820"/>
          </a:xfrm>
        </p:spPr>
        <p:txBody>
          <a:bodyPr>
            <a:normAutofit/>
          </a:bodyPr>
          <a:lstStyle/>
          <a:p>
            <a:r>
              <a:rPr lang="nl-NL" sz="4400" dirty="0">
                <a:solidFill>
                  <a:srgbClr val="DC1946"/>
                </a:solidFill>
              </a:rPr>
              <a:t>Voordelen betaald beheerpakket</a:t>
            </a:r>
            <a:endParaRPr lang="nl-NL" sz="4400" dirty="0">
              <a:solidFill>
                <a:srgbClr val="DC194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Ondertitel 2">
            <a:extLst>
              <a:ext uri="{FF2B5EF4-FFF2-40B4-BE49-F238E27FC236}">
                <a16:creationId xmlns:a16="http://schemas.microsoft.com/office/drawing/2014/main" id="{2EA26504-1CFF-284B-8888-901B984DF44A}"/>
              </a:ext>
            </a:extLst>
          </p:cNvPr>
          <p:cNvSpPr txBox="1">
            <a:spLocks/>
          </p:cNvSpPr>
          <p:nvPr/>
        </p:nvSpPr>
        <p:spPr>
          <a:xfrm>
            <a:off x="2553223" y="1952400"/>
            <a:ext cx="7734822" cy="355122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252000" algn="l" defTabSz="914400" rtl="0" eaLnBrk="1" fontAlgn="t" latinLnBrk="0" hangingPunct="1">
              <a:lnSpc>
                <a:spcPts val="2200"/>
              </a:lnSpc>
              <a:spcBef>
                <a:spcPts val="1000"/>
              </a:spcBef>
              <a:buFontTx/>
              <a:buBlip>
                <a:blip r:embed="rId3"/>
              </a:buBlip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216000" algn="l" defTabSz="914400" rtl="0" eaLnBrk="1" fontAlgn="t" latinLnBrk="0" hangingPunct="1">
              <a:lnSpc>
                <a:spcPts val="2200"/>
              </a:lnSpc>
              <a:spcBef>
                <a:spcPts val="500"/>
              </a:spcBef>
              <a:buFontTx/>
              <a:buBlip>
                <a:blip r:embed="rId3"/>
              </a:buBlip>
              <a:defRPr sz="180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180000" algn="l" defTabSz="914400" rtl="0" eaLnBrk="1" fontAlgn="t" latinLnBrk="0" hangingPunct="1">
              <a:lnSpc>
                <a:spcPts val="2200"/>
              </a:lnSpc>
              <a:spcBef>
                <a:spcPts val="500"/>
              </a:spcBef>
              <a:buFontTx/>
              <a:buBlip>
                <a:blip r:embed="rId3"/>
              </a:buBlip>
              <a:defRPr sz="160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180000" algn="l" defTabSz="914400" rtl="0" eaLnBrk="1" fontAlgn="t" latinLnBrk="0" hangingPunct="1">
              <a:lnSpc>
                <a:spcPts val="1800"/>
              </a:lnSpc>
              <a:spcBef>
                <a:spcPts val="500"/>
              </a:spcBef>
              <a:buFontTx/>
              <a:buBlip>
                <a:blip r:embed="rId3"/>
              </a:buBlip>
              <a:defRPr sz="140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144000" algn="l" defTabSz="914400" rtl="0" eaLnBrk="1" fontAlgn="t" latinLnBrk="0" hangingPunct="1">
              <a:lnSpc>
                <a:spcPts val="1800"/>
              </a:lnSpc>
              <a:spcBef>
                <a:spcPts val="500"/>
              </a:spcBef>
              <a:buFontTx/>
              <a:buBlip>
                <a:blip r:embed="rId3"/>
              </a:buBlip>
              <a:defRPr sz="120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0" algn="l" defTabSz="914400" rtl="0" eaLnBrk="1" fontAlgn="t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srgbClr val="DC194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78564122-3EE2-46D4-B4B4-34877D15FECE}"/>
              </a:ext>
            </a:extLst>
          </p:cNvPr>
          <p:cNvSpPr txBox="1">
            <a:spLocks/>
          </p:cNvSpPr>
          <p:nvPr/>
        </p:nvSpPr>
        <p:spPr>
          <a:xfrm>
            <a:off x="572588" y="2443721"/>
            <a:ext cx="11390812" cy="408297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252000" algn="l" defTabSz="914400" rtl="0" eaLnBrk="1" fontAlgn="t" latinLnBrk="0" hangingPunct="1">
              <a:lnSpc>
                <a:spcPts val="2200"/>
              </a:lnSpc>
              <a:spcBef>
                <a:spcPts val="1000"/>
              </a:spcBef>
              <a:buFontTx/>
              <a:buBlip>
                <a:blip r:embed="rId3"/>
              </a:buBlip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216000" algn="l" defTabSz="914400" rtl="0" eaLnBrk="1" fontAlgn="t" latinLnBrk="0" hangingPunct="1">
              <a:lnSpc>
                <a:spcPts val="2200"/>
              </a:lnSpc>
              <a:spcBef>
                <a:spcPts val="500"/>
              </a:spcBef>
              <a:buFontTx/>
              <a:buBlip>
                <a:blip r:embed="rId3"/>
              </a:buBlip>
              <a:defRPr sz="180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180000" algn="l" defTabSz="914400" rtl="0" eaLnBrk="1" fontAlgn="t" latinLnBrk="0" hangingPunct="1">
              <a:lnSpc>
                <a:spcPts val="2200"/>
              </a:lnSpc>
              <a:spcBef>
                <a:spcPts val="500"/>
              </a:spcBef>
              <a:buFontTx/>
              <a:buBlip>
                <a:blip r:embed="rId3"/>
              </a:buBlip>
              <a:defRPr sz="160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180000" algn="l" defTabSz="914400" rtl="0" eaLnBrk="1" fontAlgn="t" latinLnBrk="0" hangingPunct="1">
              <a:lnSpc>
                <a:spcPts val="1800"/>
              </a:lnSpc>
              <a:spcBef>
                <a:spcPts val="500"/>
              </a:spcBef>
              <a:buFontTx/>
              <a:buBlip>
                <a:blip r:embed="rId3"/>
              </a:buBlip>
              <a:defRPr sz="140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144000" algn="l" defTabSz="914400" rtl="0" eaLnBrk="1" fontAlgn="t" latinLnBrk="0" hangingPunct="1">
              <a:lnSpc>
                <a:spcPts val="1800"/>
              </a:lnSpc>
              <a:spcBef>
                <a:spcPts val="500"/>
              </a:spcBef>
              <a:buFontTx/>
              <a:buBlip>
                <a:blip r:embed="rId3"/>
              </a:buBlip>
              <a:defRPr sz="120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252000" algn="l" defTabSz="914400" rtl="0" eaLnBrk="1" fontAlgn="t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nl-NL" b="1" i="0" u="none" strike="noStrike" kern="1200" cap="none" spc="0" normalizeH="0" baseline="0" noProof="0" dirty="0">
                <a:ln>
                  <a:noFill/>
                </a:ln>
                <a:solidFill>
                  <a:srgbClr val="2B207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Profilering en Zichtbaarheid</a:t>
            </a:r>
            <a:b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2B207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2B207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Uw zorgorganisatie uitgebreid voorstellen aan patiënten en cliënten middels een profielpagina </a:t>
            </a:r>
          </a:p>
          <a:p>
            <a:pPr>
              <a:lnSpc>
                <a:spcPct val="100000"/>
              </a:lnSpc>
              <a:defRPr/>
            </a:pPr>
            <a:r>
              <a:rPr kumimoji="0" lang="nl-NL" b="1" i="0" u="none" strike="noStrike" kern="1200" cap="none" spc="0" normalizeH="0" baseline="0" noProof="0" dirty="0">
                <a:ln>
                  <a:noFill/>
                </a:ln>
                <a:solidFill>
                  <a:srgbClr val="2B207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Geverifieerde waarderingen</a:t>
            </a:r>
            <a:b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srgbClr val="2B207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srgbClr val="2B207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kumimoji="0" lang="nl-NL" sz="1800" i="0" u="none" strike="noStrike" kern="1200" cap="none" spc="0" normalizeH="0" baseline="0" noProof="0" dirty="0">
                <a:ln>
                  <a:noFill/>
                </a:ln>
                <a:solidFill>
                  <a:srgbClr val="2B207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ZorgkaartNederland biedt u de mogelijkheid geverifieerde waarderingen op te halen. De beste methode </a:t>
            </a:r>
            <a:br>
              <a:rPr kumimoji="0" lang="nl-NL" sz="1800" i="0" u="none" strike="noStrike" kern="1200" cap="none" spc="0" normalizeH="0" baseline="0" noProof="0" dirty="0">
                <a:ln>
                  <a:noFill/>
                </a:ln>
                <a:solidFill>
                  <a:srgbClr val="2B207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nl-NL" sz="1800" i="0" u="none" strike="noStrike" kern="1200" cap="none" spc="0" normalizeH="0" baseline="0" noProof="0" dirty="0">
                <a:ln>
                  <a:noFill/>
                </a:ln>
                <a:solidFill>
                  <a:srgbClr val="2B207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voor meer waarderingen.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2B207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28600" marR="0" lvl="0" indent="252000" algn="l" defTabSz="914400" rtl="0" eaLnBrk="1" fontAlgn="t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lang="nl-NL" b="1" dirty="0">
                <a:solidFill>
                  <a:srgbClr val="2B207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Benchmark en Rapportages</a:t>
            </a:r>
            <a:br>
              <a:rPr lang="nl-NL" sz="2400" dirty="0">
                <a:solidFill>
                  <a:srgbClr val="2B207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nl-NL" sz="2400" dirty="0">
                <a:solidFill>
                  <a:srgbClr val="2B207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nl-NL" sz="1800" dirty="0">
                <a:solidFill>
                  <a:srgbClr val="2B207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Benchmarkrapportages en analyses geven inzicht in hoe uw zorgorganisatie gewaardeerd wordt en waar </a:t>
            </a:r>
            <a:br>
              <a:rPr lang="nl-NL" sz="1800" dirty="0">
                <a:solidFill>
                  <a:srgbClr val="2B207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nl-NL" sz="1800" dirty="0">
                <a:solidFill>
                  <a:srgbClr val="2B207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ruimte is voor verbetering</a:t>
            </a:r>
          </a:p>
          <a:p>
            <a:pPr marL="228600" marR="0" lvl="0" indent="252000" algn="l" defTabSz="914400" rtl="0" eaLnBrk="1" fontAlgn="t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nl-NL" b="1" i="0" u="none" strike="noStrike" kern="1200" cap="none" spc="0" normalizeH="0" baseline="0" noProof="0" dirty="0">
                <a:ln>
                  <a:noFill/>
                </a:ln>
                <a:solidFill>
                  <a:srgbClr val="2B207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Overzichtelijk dashboard</a:t>
            </a:r>
          </a:p>
          <a:p>
            <a:pPr marL="228600" marR="0" lvl="0" indent="252000" algn="l" defTabSz="914400" rtl="0" eaLnBrk="1" fontAlgn="t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nl-NL" b="1" i="0" u="none" strike="noStrike" kern="1200" cap="none" spc="0" normalizeH="0" baseline="0" noProof="0" dirty="0">
                <a:ln>
                  <a:noFill/>
                </a:ln>
                <a:solidFill>
                  <a:srgbClr val="2B207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Automatische koppelingen van de systemen</a:t>
            </a:r>
            <a:br>
              <a:rPr kumimoji="0" lang="nl-NL" b="1" i="0" u="none" strike="noStrike" kern="1200" cap="none" spc="0" normalizeH="0" baseline="0" noProof="0" dirty="0">
                <a:ln>
                  <a:noFill/>
                </a:ln>
                <a:solidFill>
                  <a:srgbClr val="2B207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nl-NL" b="1" i="0" u="none" strike="noStrike" kern="1200" cap="none" spc="0" normalizeH="0" baseline="0" noProof="0" dirty="0">
                <a:ln>
                  <a:noFill/>
                </a:ln>
                <a:solidFill>
                  <a:srgbClr val="2B207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srgbClr val="DC194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0" algn="l" defTabSz="914400" rtl="0" eaLnBrk="1" fontAlgn="t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srgbClr val="DC194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0" algn="l" defTabSz="914400" rtl="0" eaLnBrk="1" fontAlgn="t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srgbClr val="DC194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0" algn="l" defTabSz="914400" rtl="0" eaLnBrk="1" fontAlgn="t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srgbClr val="DC194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0" algn="l" defTabSz="914400" rtl="0" eaLnBrk="1" fontAlgn="t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srgbClr val="DC194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252000" algn="l" defTabSz="914400" rtl="0" eaLnBrk="1" fontAlgn="t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srgbClr val="DC194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0" algn="l" defTabSz="914400" rtl="0" eaLnBrk="1" fontAlgn="t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srgbClr val="DC194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0" algn="l" defTabSz="914400" rtl="0" eaLnBrk="1" fontAlgn="t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srgbClr val="DC194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719151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1" id="{B1165DD0-ABA6-4BF8-A358-6C49C0A0578F}" vid="{C5A67CAF-30FC-415B-AF5E-0B3BA10CF0DE}"/>
    </a:ext>
  </a:extLst>
</a:theme>
</file>

<file path=ppt/theme/theme2.xml><?xml version="1.0" encoding="utf-8"?>
<a:theme xmlns:a="http://schemas.openxmlformats.org/drawingml/2006/main" name="PFNL">
  <a:themeElements>
    <a:clrScheme name="PFNL 1">
      <a:dk1>
        <a:srgbClr val="2B2071"/>
      </a:dk1>
      <a:lt1>
        <a:srgbClr val="FFFFFF"/>
      </a:lt1>
      <a:dk2>
        <a:srgbClr val="DC1946"/>
      </a:dk2>
      <a:lt2>
        <a:srgbClr val="FFFFFF"/>
      </a:lt2>
      <a:accent1>
        <a:srgbClr val="00A8CB"/>
      </a:accent1>
      <a:accent2>
        <a:srgbClr val="37B3AA"/>
      </a:accent2>
      <a:accent3>
        <a:srgbClr val="C1D269"/>
      </a:accent3>
      <a:accent4>
        <a:srgbClr val="EC6D95"/>
      </a:accent4>
      <a:accent5>
        <a:srgbClr val="EF7F3C"/>
      </a:accent5>
      <a:accent6>
        <a:srgbClr val="FABC43"/>
      </a:accent6>
      <a:hlink>
        <a:srgbClr val="B83A3E"/>
      </a:hlink>
      <a:folHlink>
        <a:srgbClr val="EC6D95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FNL-sjabloon (1)" id="{252F6624-56F1-4AFA-8D3F-70E30C57F2C8}" vid="{66875835-A2B0-4013-9D1C-C252C86CA5D8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1735</TotalTime>
  <Words>331</Words>
  <Application>Microsoft Office PowerPoint</Application>
  <PresentationFormat>Breedbeeld</PresentationFormat>
  <Paragraphs>65</Paragraphs>
  <Slides>10</Slides>
  <Notes>8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2</vt:i4>
      </vt:variant>
      <vt:variant>
        <vt:lpstr>Diatitels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Tahoma</vt:lpstr>
      <vt:lpstr>Tahoma Standaard</vt:lpstr>
      <vt:lpstr>Kantoorthema</vt:lpstr>
      <vt:lpstr>PFNL</vt:lpstr>
      <vt:lpstr>ZorgkaartNederland</vt:lpstr>
      <vt:lpstr>Even voorstellen</vt:lpstr>
      <vt:lpstr>Onze missie</vt:lpstr>
      <vt:lpstr> ZorgkaartNederland in vogelvlucht</vt:lpstr>
      <vt:lpstr>Team ZorgkaartNederland</vt:lpstr>
      <vt:lpstr>Waarom ZorgkaartNederland? Naast keuze- ook verbeterinformatie</vt:lpstr>
      <vt:lpstr>Toegankelijkheid &amp; begrijpelijkheid  I.s.m. Iederin, KansPlus, LFB, doelgroepexperts  (taal en beeldcommunicatie) en gebruikers</vt:lpstr>
      <vt:lpstr>Besloten omgeving zorgaanbieders sterk verbeterd</vt:lpstr>
      <vt:lpstr>Voordelen betaald beheerpakket</vt:lpstr>
      <vt:lpstr>Behoefte aan meer informatie?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ZorgkaartNederland</dc:title>
  <dc:creator>Sabrina Coopman | Patiëntenfederatie</dc:creator>
  <cp:lastModifiedBy>Karen de Klerk | Patiëntenfederatie</cp:lastModifiedBy>
  <cp:revision>5</cp:revision>
  <dcterms:created xsi:type="dcterms:W3CDTF">2022-01-05T10:50:11Z</dcterms:created>
  <dcterms:modified xsi:type="dcterms:W3CDTF">2022-01-17T15:23:44Z</dcterms:modified>
</cp:coreProperties>
</file>